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ceceb1edb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c9307c38749aa"/>
  </p:sldMasterIdLst>
  <p:sldIdLst>
    <p:sldId xmlns:r="http://schemas.openxmlformats.org/officeDocument/2006/relationships" id="256" r:id="R1bcf59ed194846df"/>
    <p:sldId xmlns:r="http://schemas.openxmlformats.org/officeDocument/2006/relationships" id="257" r:id="Ra1c0b5a8ac864ff6"/>
    <p:sldId xmlns:r="http://schemas.openxmlformats.org/officeDocument/2006/relationships" id="258" r:id="Rd8b914f0bf8e4907"/>
    <p:sldId xmlns:r="http://schemas.openxmlformats.org/officeDocument/2006/relationships" id="259" r:id="Rf8d50f8ef2c34cc0"/>
    <p:sldId xmlns:r="http://schemas.openxmlformats.org/officeDocument/2006/relationships" id="260" r:id="R1f70b5a503c74b48"/>
    <p:sldId xmlns:r="http://schemas.openxmlformats.org/officeDocument/2006/relationships" id="261" r:id="R3da91966743c4139"/>
    <p:sldId xmlns:r="http://schemas.openxmlformats.org/officeDocument/2006/relationships" id="262" r:id="R7c153d5f0724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c9307c38749aa" /><Relationship Type="http://schemas.openxmlformats.org/officeDocument/2006/relationships/slide" Target="/ppt/slides/slide1.xml" Id="R1bcf59ed194846df" /><Relationship Type="http://schemas.openxmlformats.org/officeDocument/2006/relationships/slide" Target="/ppt/slides/slide2.xml" Id="Ra1c0b5a8ac864ff6" /><Relationship Type="http://schemas.openxmlformats.org/officeDocument/2006/relationships/slide" Target="/ppt/slides/slide3.xml" Id="Rd8b914f0bf8e4907" /><Relationship Type="http://schemas.openxmlformats.org/officeDocument/2006/relationships/slide" Target="/ppt/slides/slide4.xml" Id="Rf8d50f8ef2c34cc0" /><Relationship Type="http://schemas.openxmlformats.org/officeDocument/2006/relationships/slide" Target="/ppt/slides/slide5.xml" Id="R1f70b5a503c74b48" /><Relationship Type="http://schemas.openxmlformats.org/officeDocument/2006/relationships/slide" Target="/ppt/slides/slide6.xml" Id="R3da91966743c4139" /><Relationship Type="http://schemas.openxmlformats.org/officeDocument/2006/relationships/slide" Target="/ppt/slides/slide7.xml" Id="R7c153d5f0724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772dd4c55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4345a468a4303" /><Relationship Type="http://schemas.openxmlformats.org/officeDocument/2006/relationships/theme" Target="/ppt/slideMasters/theme/theme1.xml" Id="R52442651946b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4345a468a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c6b200c39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6ea56dbd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8a8c20ab7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75f78ffd9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dd463475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fee14e1ff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800f4440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RAGNAR REITAN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REITAN HOLDING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5 539 617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ragnar.reitan@outlook.com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918 937 021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REITAN HOLDING AS</a:t>
            </a:r>
          </a:p>
        </p:txBody>
      </p:sp>
    </p:spTree>
  </p:cSld>
  <p:clrMapOvr>
    <a:masterClrMapping xmlns:a="http://schemas.openxmlformats.org/drawingml/2006/main"/>
  </p:clrMapOvr>
</p:sld>
</file>