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a27cc6bb4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5d9d9588748f9"/>
  </p:sldMasterIdLst>
  <p:sldIdLst>
    <p:sldId xmlns:r="http://schemas.openxmlformats.org/officeDocument/2006/relationships" id="256" r:id="R33c3cec0dff64f6f"/>
    <p:sldId xmlns:r="http://schemas.openxmlformats.org/officeDocument/2006/relationships" id="257" r:id="R09f9756da3544945"/>
    <p:sldId xmlns:r="http://schemas.openxmlformats.org/officeDocument/2006/relationships" id="258" r:id="R1100122805004910"/>
    <p:sldId xmlns:r="http://schemas.openxmlformats.org/officeDocument/2006/relationships" id="259" r:id="R13deb85b5d4e4de3"/>
    <p:sldId xmlns:r="http://schemas.openxmlformats.org/officeDocument/2006/relationships" id="260" r:id="R01b2fdbcb4c14b25"/>
    <p:sldId xmlns:r="http://schemas.openxmlformats.org/officeDocument/2006/relationships" id="261" r:id="R4befa3cdcc93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5d9d9588748f9" /><Relationship Type="http://schemas.openxmlformats.org/officeDocument/2006/relationships/slide" Target="/ppt/slides/slide1.xml" Id="R33c3cec0dff64f6f" /><Relationship Type="http://schemas.openxmlformats.org/officeDocument/2006/relationships/slide" Target="/ppt/slides/slide2.xml" Id="R09f9756da3544945" /><Relationship Type="http://schemas.openxmlformats.org/officeDocument/2006/relationships/slide" Target="/ppt/slides/slide3.xml" Id="R1100122805004910" /><Relationship Type="http://schemas.openxmlformats.org/officeDocument/2006/relationships/slide" Target="/ppt/slides/slide4.xml" Id="R13deb85b5d4e4de3" /><Relationship Type="http://schemas.openxmlformats.org/officeDocument/2006/relationships/slide" Target="/ppt/slides/slide5.xml" Id="R01b2fdbcb4c14b25" /><Relationship Type="http://schemas.openxmlformats.org/officeDocument/2006/relationships/slide" Target="/ppt/slides/slide6.xml" Id="R4befa3cdcc93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d6bb46ee2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190eda2ff4657" /><Relationship Type="http://schemas.openxmlformats.org/officeDocument/2006/relationships/theme" Target="/ppt/slideMasters/theme/theme1.xml" Id="R7e88105e3fbb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190eda2ff46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fea56e29f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51d0e5919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88cef882a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d5f99d6c0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e92aad3cc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d88b8d97d4a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TRESCON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Rødmyrsvingen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918 943 358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