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d272ab68e847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fb3cedc3674476"/>
  </p:sldMasterIdLst>
  <p:sldIdLst>
    <p:sldId xmlns:r="http://schemas.openxmlformats.org/officeDocument/2006/relationships" id="256" r:id="Rc1180f896c514dc5"/>
    <p:sldId xmlns:r="http://schemas.openxmlformats.org/officeDocument/2006/relationships" id="257" r:id="R717cc3f560234af9"/>
    <p:sldId xmlns:r="http://schemas.openxmlformats.org/officeDocument/2006/relationships" id="258" r:id="R0ded9ab03408457c"/>
    <p:sldId xmlns:r="http://schemas.openxmlformats.org/officeDocument/2006/relationships" id="259" r:id="Rb4cd08442e2849df"/>
    <p:sldId xmlns:r="http://schemas.openxmlformats.org/officeDocument/2006/relationships" id="260" r:id="R761f44030dd44b69"/>
    <p:sldId xmlns:r="http://schemas.openxmlformats.org/officeDocument/2006/relationships" id="261" r:id="Rc18498248445467d"/>
    <p:sldId xmlns:r="http://schemas.openxmlformats.org/officeDocument/2006/relationships" id="262" r:id="Rd3df1405d320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b3cedc3674476" /><Relationship Type="http://schemas.openxmlformats.org/officeDocument/2006/relationships/slide" Target="/ppt/slides/slide1.xml" Id="Rc1180f896c514dc5" /><Relationship Type="http://schemas.openxmlformats.org/officeDocument/2006/relationships/slide" Target="/ppt/slides/slide2.xml" Id="R717cc3f560234af9" /><Relationship Type="http://schemas.openxmlformats.org/officeDocument/2006/relationships/slide" Target="/ppt/slides/slide3.xml" Id="R0ded9ab03408457c" /><Relationship Type="http://schemas.openxmlformats.org/officeDocument/2006/relationships/slide" Target="/ppt/slides/slide4.xml" Id="Rb4cd08442e2849df" /><Relationship Type="http://schemas.openxmlformats.org/officeDocument/2006/relationships/slide" Target="/ppt/slides/slide5.xml" Id="R761f44030dd44b69" /><Relationship Type="http://schemas.openxmlformats.org/officeDocument/2006/relationships/slide" Target="/ppt/slides/slide6.xml" Id="Rc18498248445467d" /><Relationship Type="http://schemas.openxmlformats.org/officeDocument/2006/relationships/slide" Target="/ppt/slides/slide7.xml" Id="Rd3df1405d320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4e2c7c3c0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a7ff5cb974a43" /><Relationship Type="http://schemas.openxmlformats.org/officeDocument/2006/relationships/theme" Target="/ppt/slideMasters/theme/theme1.xml" Id="R9e2175f0110d4f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a7ff5cb97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64fb5f07c4e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fcf2da206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4fd08fe954d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5d03edb9f47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046bf9deb4f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2b0fff2484f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1568e61be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TRESCON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TRESCON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66 110 699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10 865 466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8 890 887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10 528 141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28 369 760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MODO HOLDING AS  –  37,0 %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TRESCON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BYTAUTAS ARTURAS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TROVATN INGE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Rødmyrsvingen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918 943 358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TRESCON AS</a:t>
            </a:r>
          </a:p>
        </p:txBody>
      </p:sp>
    </p:spTree>
  </p:cSld>
  <p:clrMapOvr>
    <a:masterClrMapping xmlns:a="http://schemas.openxmlformats.org/drawingml/2006/main"/>
  </p:clrMapOvr>
</p:sld>
</file>