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271d77bfe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fd0706f9744d35"/>
  </p:sldMasterIdLst>
  <p:sldIdLst>
    <p:sldId xmlns:r="http://schemas.openxmlformats.org/officeDocument/2006/relationships" id="256" r:id="Rc8fe5005d7ae4214"/>
    <p:sldId xmlns:r="http://schemas.openxmlformats.org/officeDocument/2006/relationships" id="257" r:id="R4e26c86548e44db6"/>
    <p:sldId xmlns:r="http://schemas.openxmlformats.org/officeDocument/2006/relationships" id="258" r:id="Ra2c15a1ef23845f8"/>
    <p:sldId xmlns:r="http://schemas.openxmlformats.org/officeDocument/2006/relationships" id="259" r:id="Rf90646638d3b4bed"/>
    <p:sldId xmlns:r="http://schemas.openxmlformats.org/officeDocument/2006/relationships" id="260" r:id="Rd500869af14e4c1b"/>
    <p:sldId xmlns:r="http://schemas.openxmlformats.org/officeDocument/2006/relationships" id="261" r:id="Rf4ff4b220ba64cd3"/>
    <p:sldId xmlns:r="http://schemas.openxmlformats.org/officeDocument/2006/relationships" id="262" r:id="Ra012a63088e44f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d0706f9744d35" /><Relationship Type="http://schemas.openxmlformats.org/officeDocument/2006/relationships/slide" Target="/ppt/slides/slide1.xml" Id="Rc8fe5005d7ae4214" /><Relationship Type="http://schemas.openxmlformats.org/officeDocument/2006/relationships/slide" Target="/ppt/slides/slide2.xml" Id="R4e26c86548e44db6" /><Relationship Type="http://schemas.openxmlformats.org/officeDocument/2006/relationships/slide" Target="/ppt/slides/slide3.xml" Id="Ra2c15a1ef23845f8" /><Relationship Type="http://schemas.openxmlformats.org/officeDocument/2006/relationships/slide" Target="/ppt/slides/slide4.xml" Id="Rf90646638d3b4bed" /><Relationship Type="http://schemas.openxmlformats.org/officeDocument/2006/relationships/slide" Target="/ppt/slides/slide5.xml" Id="Rd500869af14e4c1b" /><Relationship Type="http://schemas.openxmlformats.org/officeDocument/2006/relationships/slide" Target="/ppt/slides/slide6.xml" Id="Rf4ff4b220ba64cd3" /><Relationship Type="http://schemas.openxmlformats.org/officeDocument/2006/relationships/slide" Target="/ppt/slides/slide7.xml" Id="Ra012a63088e44f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a36b0f9ef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ed40e04244a44" /><Relationship Type="http://schemas.openxmlformats.org/officeDocument/2006/relationships/theme" Target="/ppt/slideMasters/theme/theme1.xml" Id="Ra1ce0005a559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ed40e0424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876528ec7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9f28499a545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2832ad5f0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9e72753c74a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fd2f84170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bba3062a14e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f4f0f3a3e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KEWS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KEWS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KEWS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KEWS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KEWS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KEWS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1 669 701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1 669 701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KEWS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SUNDSETH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KEWS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918 954 813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KEWS HOLDING AS</a:t>
            </a:r>
          </a:p>
        </p:txBody>
      </p:sp>
    </p:spTree>
  </p:cSld>
  <p:clrMapOvr>
    <a:masterClrMapping xmlns:a="http://schemas.openxmlformats.org/drawingml/2006/main"/>
  </p:clrMapOvr>
</p:sld>
</file>