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d329bb79ec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8815f29f44072"/>
  </p:sldMasterIdLst>
  <p:sldIdLst>
    <p:sldId xmlns:r="http://schemas.openxmlformats.org/officeDocument/2006/relationships" id="256" r:id="R3bf6ab9079864eed"/>
    <p:sldId xmlns:r="http://schemas.openxmlformats.org/officeDocument/2006/relationships" id="257" r:id="Ra523b9630ff3461d"/>
    <p:sldId xmlns:r="http://schemas.openxmlformats.org/officeDocument/2006/relationships" id="258" r:id="R7c5fa442d7624165"/>
    <p:sldId xmlns:r="http://schemas.openxmlformats.org/officeDocument/2006/relationships" id="259" r:id="R1f22b60313134d5d"/>
    <p:sldId xmlns:r="http://schemas.openxmlformats.org/officeDocument/2006/relationships" id="260" r:id="R93d8800ee7844d6d"/>
    <p:sldId xmlns:r="http://schemas.openxmlformats.org/officeDocument/2006/relationships" id="261" r:id="Rc392e080cd0c49de"/>
    <p:sldId xmlns:r="http://schemas.openxmlformats.org/officeDocument/2006/relationships" id="262" r:id="Rc693f4ef2f3d4a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8815f29f44072" /><Relationship Type="http://schemas.openxmlformats.org/officeDocument/2006/relationships/slide" Target="/ppt/slides/slide1.xml" Id="R3bf6ab9079864eed" /><Relationship Type="http://schemas.openxmlformats.org/officeDocument/2006/relationships/slide" Target="/ppt/slides/slide2.xml" Id="Ra523b9630ff3461d" /><Relationship Type="http://schemas.openxmlformats.org/officeDocument/2006/relationships/slide" Target="/ppt/slides/slide3.xml" Id="R7c5fa442d7624165" /><Relationship Type="http://schemas.openxmlformats.org/officeDocument/2006/relationships/slide" Target="/ppt/slides/slide4.xml" Id="R1f22b60313134d5d" /><Relationship Type="http://schemas.openxmlformats.org/officeDocument/2006/relationships/slide" Target="/ppt/slides/slide5.xml" Id="R93d8800ee7844d6d" /><Relationship Type="http://schemas.openxmlformats.org/officeDocument/2006/relationships/slide" Target="/ppt/slides/slide6.xml" Id="Rc392e080cd0c49de" /><Relationship Type="http://schemas.openxmlformats.org/officeDocument/2006/relationships/slide" Target="/ppt/slides/slide7.xml" Id="Rc693f4ef2f3d4a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b58a050d742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2397ba2c648d6" /><Relationship Type="http://schemas.openxmlformats.org/officeDocument/2006/relationships/theme" Target="/ppt/slideMasters/theme/theme1.xml" Id="R1f3ed090572a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2397ba2c648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2c602c7cf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8437695ed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2bdd80f06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55cc8182b46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be41f3b43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0c2b2a1f5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311613a18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BRAHAUG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2 291 210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VALLE BRAATEN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Simen V. Braaten, Hønsveien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simen@brahaug.no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918 962 891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BRAHAUG AS</a:t>
            </a:r>
          </a:p>
        </p:txBody>
      </p:sp>
    </p:spTree>
  </p:cSld>
  <p:clrMapOvr>
    <a:masterClrMapping xmlns:a="http://schemas.openxmlformats.org/drawingml/2006/main"/>
  </p:clrMapOvr>
</p:sld>
</file>