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6b99c8908042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5460466b0c4e07"/>
  </p:sldMasterIdLst>
  <p:sldIdLst>
    <p:sldId xmlns:r="http://schemas.openxmlformats.org/officeDocument/2006/relationships" id="256" r:id="R9f6ed2f1e1b0463a"/>
    <p:sldId xmlns:r="http://schemas.openxmlformats.org/officeDocument/2006/relationships" id="257" r:id="R215e89d47bc04e6c"/>
    <p:sldId xmlns:r="http://schemas.openxmlformats.org/officeDocument/2006/relationships" id="258" r:id="R2250a3085924430f"/>
    <p:sldId xmlns:r="http://schemas.openxmlformats.org/officeDocument/2006/relationships" id="259" r:id="Rb61a0752955a48bd"/>
    <p:sldId xmlns:r="http://schemas.openxmlformats.org/officeDocument/2006/relationships" id="260" r:id="R784f1fa3cda64347"/>
    <p:sldId xmlns:r="http://schemas.openxmlformats.org/officeDocument/2006/relationships" id="261" r:id="Rdb341a50cc844abb"/>
    <p:sldId xmlns:r="http://schemas.openxmlformats.org/officeDocument/2006/relationships" id="262" r:id="Raa621e89f0814f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5460466b0c4e07" /><Relationship Type="http://schemas.openxmlformats.org/officeDocument/2006/relationships/slide" Target="/ppt/slides/slide1.xml" Id="R9f6ed2f1e1b0463a" /><Relationship Type="http://schemas.openxmlformats.org/officeDocument/2006/relationships/slide" Target="/ppt/slides/slide2.xml" Id="R215e89d47bc04e6c" /><Relationship Type="http://schemas.openxmlformats.org/officeDocument/2006/relationships/slide" Target="/ppt/slides/slide3.xml" Id="R2250a3085924430f" /><Relationship Type="http://schemas.openxmlformats.org/officeDocument/2006/relationships/slide" Target="/ppt/slides/slide4.xml" Id="Rb61a0752955a48bd" /><Relationship Type="http://schemas.openxmlformats.org/officeDocument/2006/relationships/slide" Target="/ppt/slides/slide5.xml" Id="R784f1fa3cda64347" /><Relationship Type="http://schemas.openxmlformats.org/officeDocument/2006/relationships/slide" Target="/ppt/slides/slide6.xml" Id="Rdb341a50cc844abb" /><Relationship Type="http://schemas.openxmlformats.org/officeDocument/2006/relationships/slide" Target="/ppt/slides/slide7.xml" Id="Raa621e89f0814f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243d5bc96340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2fa3687ac41ab" /><Relationship Type="http://schemas.openxmlformats.org/officeDocument/2006/relationships/theme" Target="/ppt/slideMasters/theme/theme1.xml" Id="R91700de6169f4d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a2fa3687ac41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06381360c48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c42b0d4734c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0586a329545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7043acbb94a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c982a9e7440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1c1b792884d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883a96b7246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HAUGEN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GROUP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270 510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500 868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HAUGEN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Floodmyrvegen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919 004 193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GROUP AS</a:t>
            </a:r>
          </a:p>
        </p:txBody>
      </p:sp>
    </p:spTree>
  </p:cSld>
  <p:clrMapOvr>
    <a:masterClrMapping xmlns:a="http://schemas.openxmlformats.org/drawingml/2006/main"/>
  </p:clrMapOvr>
</p:sld>
</file>