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fd52f35da48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c9142a72f2401a"/>
  </p:sldMasterIdLst>
  <p:sldIdLst>
    <p:sldId xmlns:r="http://schemas.openxmlformats.org/officeDocument/2006/relationships" id="256" r:id="Rb41d9827fd904299"/>
    <p:sldId xmlns:r="http://schemas.openxmlformats.org/officeDocument/2006/relationships" id="257" r:id="R9ea9b1dfdc0842c1"/>
    <p:sldId xmlns:r="http://schemas.openxmlformats.org/officeDocument/2006/relationships" id="258" r:id="R6687d7aa566744ae"/>
    <p:sldId xmlns:r="http://schemas.openxmlformats.org/officeDocument/2006/relationships" id="259" r:id="R39209a6f453b4acb"/>
    <p:sldId xmlns:r="http://schemas.openxmlformats.org/officeDocument/2006/relationships" id="260" r:id="R7fd94e2db0fb4363"/>
    <p:sldId xmlns:r="http://schemas.openxmlformats.org/officeDocument/2006/relationships" id="261" r:id="Rddd88f10c9b94e40"/>
    <p:sldId xmlns:r="http://schemas.openxmlformats.org/officeDocument/2006/relationships" id="262" r:id="R347215921881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9142a72f2401a" /><Relationship Type="http://schemas.openxmlformats.org/officeDocument/2006/relationships/slide" Target="/ppt/slides/slide1.xml" Id="Rb41d9827fd904299" /><Relationship Type="http://schemas.openxmlformats.org/officeDocument/2006/relationships/slide" Target="/ppt/slides/slide2.xml" Id="R9ea9b1dfdc0842c1" /><Relationship Type="http://schemas.openxmlformats.org/officeDocument/2006/relationships/slide" Target="/ppt/slides/slide3.xml" Id="R6687d7aa566744ae" /><Relationship Type="http://schemas.openxmlformats.org/officeDocument/2006/relationships/slide" Target="/ppt/slides/slide4.xml" Id="R39209a6f453b4acb" /><Relationship Type="http://schemas.openxmlformats.org/officeDocument/2006/relationships/slide" Target="/ppt/slides/slide5.xml" Id="R7fd94e2db0fb4363" /><Relationship Type="http://schemas.openxmlformats.org/officeDocument/2006/relationships/slide" Target="/ppt/slides/slide6.xml" Id="Rddd88f10c9b94e40" /><Relationship Type="http://schemas.openxmlformats.org/officeDocument/2006/relationships/slide" Target="/ppt/slides/slide7.xml" Id="R347215921881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c1f520b32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0646a7dd44464" /><Relationship Type="http://schemas.openxmlformats.org/officeDocument/2006/relationships/theme" Target="/ppt/slideMasters/theme/theme1.xml" Id="R5376e0a396d9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a0646a7dd4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5afa36568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7a537d71049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497ddb582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eb07b5e7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c5449f9a2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e6baa3bde40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da04fc22b4e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TICON ENGERSAND HAVN 19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ENGERSAND HAVN 19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TICON ENGERSAND HAVN 19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ENGERSAND HAVN 19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ENGERSAND HAVN 19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ENGERSAND HAVN 19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89 029 788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93 331 881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ENGERSAND HAVN 19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FALCK-PEDERSEN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ENGERSAND HAVN 19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919 005 580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ENGERSAND HAVN 19 AS</a:t>
            </a:r>
          </a:p>
        </p:txBody>
      </p:sp>
    </p:spTree>
  </p:cSld>
  <p:clrMapOvr>
    <a:masterClrMapping xmlns:a="http://schemas.openxmlformats.org/drawingml/2006/main"/>
  </p:clrMapOvr>
</p:sld>
</file>