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cb0451b4a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36c93a45674c33"/>
  </p:sldMasterIdLst>
  <p:sldIdLst>
    <p:sldId xmlns:r="http://schemas.openxmlformats.org/officeDocument/2006/relationships" id="256" r:id="R7bc6fee2b4c54108"/>
    <p:sldId xmlns:r="http://schemas.openxmlformats.org/officeDocument/2006/relationships" id="257" r:id="R12a0c09fe0024066"/>
    <p:sldId xmlns:r="http://schemas.openxmlformats.org/officeDocument/2006/relationships" id="258" r:id="R083e7aa636b84c59"/>
    <p:sldId xmlns:r="http://schemas.openxmlformats.org/officeDocument/2006/relationships" id="259" r:id="R5f45a81fa9424533"/>
    <p:sldId xmlns:r="http://schemas.openxmlformats.org/officeDocument/2006/relationships" id="260" r:id="R51e14a2e14ec418c"/>
    <p:sldId xmlns:r="http://schemas.openxmlformats.org/officeDocument/2006/relationships" id="261" r:id="R415b22a601934416"/>
    <p:sldId xmlns:r="http://schemas.openxmlformats.org/officeDocument/2006/relationships" id="262" r:id="R05fb287fc0e3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6c93a45674c33" /><Relationship Type="http://schemas.openxmlformats.org/officeDocument/2006/relationships/slide" Target="/ppt/slides/slide1.xml" Id="R7bc6fee2b4c54108" /><Relationship Type="http://schemas.openxmlformats.org/officeDocument/2006/relationships/slide" Target="/ppt/slides/slide2.xml" Id="R12a0c09fe0024066" /><Relationship Type="http://schemas.openxmlformats.org/officeDocument/2006/relationships/slide" Target="/ppt/slides/slide3.xml" Id="R083e7aa636b84c59" /><Relationship Type="http://schemas.openxmlformats.org/officeDocument/2006/relationships/slide" Target="/ppt/slides/slide4.xml" Id="R5f45a81fa9424533" /><Relationship Type="http://schemas.openxmlformats.org/officeDocument/2006/relationships/slide" Target="/ppt/slides/slide5.xml" Id="R51e14a2e14ec418c" /><Relationship Type="http://schemas.openxmlformats.org/officeDocument/2006/relationships/slide" Target="/ppt/slides/slide6.xml" Id="R415b22a601934416" /><Relationship Type="http://schemas.openxmlformats.org/officeDocument/2006/relationships/slide" Target="/ppt/slides/slide7.xml" Id="R05fb287fc0e3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9aa391114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e967befee4c15" /><Relationship Type="http://schemas.openxmlformats.org/officeDocument/2006/relationships/theme" Target="/ppt/slideMasters/theme/theme1.xml" Id="Ra4d74a1031d3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e967befee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b9c1eded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7f4f563c2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29bfaa475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7238c03bc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240a34119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4169916cc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d7598e4564a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STIFTSTADEN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STIFTSTADEN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STIFTSTADEN RØR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STIFTSTADEN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STIFTSTADEN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STIFTSTADEN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4 924 514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−468 764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STIFTSTADEN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ALMÅS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ARNTSBERG JOACHIM J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STIFTSTADEN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Joachim Arntsberg, Ole Skolemesters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919 007 494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STIFTSTADEN RØR AS</a:t>
            </a:r>
          </a:p>
        </p:txBody>
      </p:sp>
    </p:spTree>
  </p:cSld>
  <p:clrMapOvr>
    <a:masterClrMapping xmlns:a="http://schemas.openxmlformats.org/drawingml/2006/main"/>
  </p:clrMapOvr>
</p:sld>
</file>