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71e891358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9fa57c3f740f8"/>
  </p:sldMasterIdLst>
  <p:sldIdLst>
    <p:sldId xmlns:r="http://schemas.openxmlformats.org/officeDocument/2006/relationships" id="256" r:id="R8b2a8c6d203242c0"/>
    <p:sldId xmlns:r="http://schemas.openxmlformats.org/officeDocument/2006/relationships" id="257" r:id="Rf467dbf693af4628"/>
    <p:sldId xmlns:r="http://schemas.openxmlformats.org/officeDocument/2006/relationships" id="258" r:id="Ra1da1b8292784db7"/>
    <p:sldId xmlns:r="http://schemas.openxmlformats.org/officeDocument/2006/relationships" id="259" r:id="R1cfb1fc8b2fb4606"/>
    <p:sldId xmlns:r="http://schemas.openxmlformats.org/officeDocument/2006/relationships" id="260" r:id="Rf2d005efff5c4fd1"/>
    <p:sldId xmlns:r="http://schemas.openxmlformats.org/officeDocument/2006/relationships" id="261" r:id="R53e63da3e65d4747"/>
    <p:sldId xmlns:r="http://schemas.openxmlformats.org/officeDocument/2006/relationships" id="262" r:id="Rb6b7d927998f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9fa57c3f740f8" /><Relationship Type="http://schemas.openxmlformats.org/officeDocument/2006/relationships/slide" Target="/ppt/slides/slide1.xml" Id="R8b2a8c6d203242c0" /><Relationship Type="http://schemas.openxmlformats.org/officeDocument/2006/relationships/slide" Target="/ppt/slides/slide2.xml" Id="Rf467dbf693af4628" /><Relationship Type="http://schemas.openxmlformats.org/officeDocument/2006/relationships/slide" Target="/ppt/slides/slide3.xml" Id="Ra1da1b8292784db7" /><Relationship Type="http://schemas.openxmlformats.org/officeDocument/2006/relationships/slide" Target="/ppt/slides/slide4.xml" Id="R1cfb1fc8b2fb4606" /><Relationship Type="http://schemas.openxmlformats.org/officeDocument/2006/relationships/slide" Target="/ppt/slides/slide5.xml" Id="Rf2d005efff5c4fd1" /><Relationship Type="http://schemas.openxmlformats.org/officeDocument/2006/relationships/slide" Target="/ppt/slides/slide6.xml" Id="R53e63da3e65d4747" /><Relationship Type="http://schemas.openxmlformats.org/officeDocument/2006/relationships/slide" Target="/ppt/slides/slide7.xml" Id="Rb6b7d927998f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53e1a322b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be64fc62494f" /><Relationship Type="http://schemas.openxmlformats.org/officeDocument/2006/relationships/theme" Target="/ppt/slideMasters/theme/theme1.xml" Id="Rb380f7f78886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abe64fc62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0c018786d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d4271a88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f76b33d6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00fd7190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592f2482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ce73a2eb6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287a1d1f1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MTA GROUP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26 159 158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4 443 951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7 160 765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 CAPITAL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MANDARIN CHIC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MINST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51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www.mtagroup.no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919 017 805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