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9a611be93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ada1e74154565"/>
  </p:sldMasterIdLst>
  <p:sldIdLst>
    <p:sldId xmlns:r="http://schemas.openxmlformats.org/officeDocument/2006/relationships" id="256" r:id="R05061406c58a4581"/>
    <p:sldId xmlns:r="http://schemas.openxmlformats.org/officeDocument/2006/relationships" id="257" r:id="R876df122167e4e69"/>
    <p:sldId xmlns:r="http://schemas.openxmlformats.org/officeDocument/2006/relationships" id="258" r:id="R24efd93a932f40a0"/>
    <p:sldId xmlns:r="http://schemas.openxmlformats.org/officeDocument/2006/relationships" id="259" r:id="R71a2ed5e72a94474"/>
    <p:sldId xmlns:r="http://schemas.openxmlformats.org/officeDocument/2006/relationships" id="260" r:id="R890f8f37eed84bbd"/>
    <p:sldId xmlns:r="http://schemas.openxmlformats.org/officeDocument/2006/relationships" id="261" r:id="Ra632852a9a8b4198"/>
    <p:sldId xmlns:r="http://schemas.openxmlformats.org/officeDocument/2006/relationships" id="262" r:id="R3bb31ed687a2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ada1e74154565" /><Relationship Type="http://schemas.openxmlformats.org/officeDocument/2006/relationships/slide" Target="/ppt/slides/slide1.xml" Id="R05061406c58a4581" /><Relationship Type="http://schemas.openxmlformats.org/officeDocument/2006/relationships/slide" Target="/ppt/slides/slide2.xml" Id="R876df122167e4e69" /><Relationship Type="http://schemas.openxmlformats.org/officeDocument/2006/relationships/slide" Target="/ppt/slides/slide3.xml" Id="R24efd93a932f40a0" /><Relationship Type="http://schemas.openxmlformats.org/officeDocument/2006/relationships/slide" Target="/ppt/slides/slide4.xml" Id="R71a2ed5e72a94474" /><Relationship Type="http://schemas.openxmlformats.org/officeDocument/2006/relationships/slide" Target="/ppt/slides/slide5.xml" Id="R890f8f37eed84bbd" /><Relationship Type="http://schemas.openxmlformats.org/officeDocument/2006/relationships/slide" Target="/ppt/slides/slide6.xml" Id="Ra632852a9a8b4198" /><Relationship Type="http://schemas.openxmlformats.org/officeDocument/2006/relationships/slide" Target="/ppt/slides/slide7.xml" Id="R3bb31ed687a2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13bdc0ff4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b4ec78d194ff2" /><Relationship Type="http://schemas.openxmlformats.org/officeDocument/2006/relationships/theme" Target="/ppt/slideMasters/theme/theme1.xml" Id="R813d02d2d9dc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b4ec78d19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26235b8f3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ba89cc86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1f299ba93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ab53e128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48a97cfe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7d1b7dee42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94818cb3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EØA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6 190 527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ELLEN ØRPEN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919 019 689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