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592bf79f8f45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d40927d8ad4ff7"/>
  </p:sldMasterIdLst>
  <p:sldIdLst>
    <p:sldId xmlns:r="http://schemas.openxmlformats.org/officeDocument/2006/relationships" id="256" r:id="Ra9b6280c439b49e2"/>
    <p:sldId xmlns:r="http://schemas.openxmlformats.org/officeDocument/2006/relationships" id="257" r:id="R2f6f3e4f5767423f"/>
    <p:sldId xmlns:r="http://schemas.openxmlformats.org/officeDocument/2006/relationships" id="258" r:id="Rf28fe8054f2640ca"/>
    <p:sldId xmlns:r="http://schemas.openxmlformats.org/officeDocument/2006/relationships" id="259" r:id="R05f4028baa3f408f"/>
    <p:sldId xmlns:r="http://schemas.openxmlformats.org/officeDocument/2006/relationships" id="260" r:id="Rf1df7d345dd94e4b"/>
    <p:sldId xmlns:r="http://schemas.openxmlformats.org/officeDocument/2006/relationships" id="261" r:id="R2880020ac7024bf8"/>
    <p:sldId xmlns:r="http://schemas.openxmlformats.org/officeDocument/2006/relationships" id="262" r:id="R708ec97568b74e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d40927d8ad4ff7" /><Relationship Type="http://schemas.openxmlformats.org/officeDocument/2006/relationships/slide" Target="/ppt/slides/slide1.xml" Id="Ra9b6280c439b49e2" /><Relationship Type="http://schemas.openxmlformats.org/officeDocument/2006/relationships/slide" Target="/ppt/slides/slide2.xml" Id="R2f6f3e4f5767423f" /><Relationship Type="http://schemas.openxmlformats.org/officeDocument/2006/relationships/slide" Target="/ppt/slides/slide3.xml" Id="Rf28fe8054f2640ca" /><Relationship Type="http://schemas.openxmlformats.org/officeDocument/2006/relationships/slide" Target="/ppt/slides/slide4.xml" Id="R05f4028baa3f408f" /><Relationship Type="http://schemas.openxmlformats.org/officeDocument/2006/relationships/slide" Target="/ppt/slides/slide5.xml" Id="Rf1df7d345dd94e4b" /><Relationship Type="http://schemas.openxmlformats.org/officeDocument/2006/relationships/slide" Target="/ppt/slides/slide6.xml" Id="R2880020ac7024bf8" /><Relationship Type="http://schemas.openxmlformats.org/officeDocument/2006/relationships/slide" Target="/ppt/slides/slide7.xml" Id="R708ec97568b74e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9bffb94b3f42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61e7e3139442a8" /><Relationship Type="http://schemas.openxmlformats.org/officeDocument/2006/relationships/theme" Target="/ppt/slideMasters/theme/theme1.xml" Id="R7abc14227ff044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61e7e3139442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221397446040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d6adf8dc274d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82e43a12384a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476a60dc0f45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b22e2bad894e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a667ae14994c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827e09501948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FOLLA 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FOLLA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FOLLA ELEKTRO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FOLLA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FOLLA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FOLLA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8 351 812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1 334 617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1 056 524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1 444 593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4 055 691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FOLLA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ELTRIC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ALEKSANDER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GEIR-TORE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GTO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FOLLA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Kapteingata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919 024 771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FOLLA ELEKTRO AS</a:t>
            </a:r>
          </a:p>
        </p:txBody>
      </p:sp>
    </p:spTree>
  </p:cSld>
  <p:clrMapOvr>
    <a:masterClrMapping xmlns:a="http://schemas.openxmlformats.org/drawingml/2006/main"/>
  </p:clrMapOvr>
</p:sld>
</file>