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a538c1dfd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cb95dc49d4b5b"/>
  </p:sldMasterIdLst>
  <p:sldIdLst>
    <p:sldId xmlns:r="http://schemas.openxmlformats.org/officeDocument/2006/relationships" id="256" r:id="Rf6ba37246082496f"/>
    <p:sldId xmlns:r="http://schemas.openxmlformats.org/officeDocument/2006/relationships" id="257" r:id="R75fc9166ea3543d9"/>
    <p:sldId xmlns:r="http://schemas.openxmlformats.org/officeDocument/2006/relationships" id="258" r:id="Re77d712a900e43a1"/>
    <p:sldId xmlns:r="http://schemas.openxmlformats.org/officeDocument/2006/relationships" id="259" r:id="Rc4d77e6c11634d20"/>
    <p:sldId xmlns:r="http://schemas.openxmlformats.org/officeDocument/2006/relationships" id="260" r:id="R95de1d80f7914f04"/>
    <p:sldId xmlns:r="http://schemas.openxmlformats.org/officeDocument/2006/relationships" id="261" r:id="R57f30c5fbc7e453f"/>
    <p:sldId xmlns:r="http://schemas.openxmlformats.org/officeDocument/2006/relationships" id="262" r:id="Rb0a081e01d35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cb95dc49d4b5b" /><Relationship Type="http://schemas.openxmlformats.org/officeDocument/2006/relationships/slide" Target="/ppt/slides/slide1.xml" Id="Rf6ba37246082496f" /><Relationship Type="http://schemas.openxmlformats.org/officeDocument/2006/relationships/slide" Target="/ppt/slides/slide2.xml" Id="R75fc9166ea3543d9" /><Relationship Type="http://schemas.openxmlformats.org/officeDocument/2006/relationships/slide" Target="/ppt/slides/slide3.xml" Id="Re77d712a900e43a1" /><Relationship Type="http://schemas.openxmlformats.org/officeDocument/2006/relationships/slide" Target="/ppt/slides/slide4.xml" Id="Rc4d77e6c11634d20" /><Relationship Type="http://schemas.openxmlformats.org/officeDocument/2006/relationships/slide" Target="/ppt/slides/slide5.xml" Id="R95de1d80f7914f04" /><Relationship Type="http://schemas.openxmlformats.org/officeDocument/2006/relationships/slide" Target="/ppt/slides/slide6.xml" Id="R57f30c5fbc7e453f" /><Relationship Type="http://schemas.openxmlformats.org/officeDocument/2006/relationships/slide" Target="/ppt/slides/slide7.xml" Id="Rb0a081e01d35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7aa05075b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a931755e46b5" /><Relationship Type="http://schemas.openxmlformats.org/officeDocument/2006/relationships/theme" Target="/ppt/slideMasters/theme/theme1.xml" Id="R4e0eb78110aa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aa931755e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623df61c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e3c6945d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f05f5226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591f024d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224283062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267e36eb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cb27b382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REGNSKAP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SIVERT DAHLE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Grindbråtan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REGNSKAP AS</a:t>
            </a:r>
          </a:p>
        </p:txBody>
      </p:sp>
    </p:spTree>
  </p:cSld>
  <p:clrMapOvr>
    <a:masterClrMapping xmlns:a="http://schemas.openxmlformats.org/drawingml/2006/main"/>
  </p:clrMapOvr>
</p:sld>
</file>