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d49989f2cc44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2a62f23cc44d62"/>
  </p:sldMasterIdLst>
  <p:sldIdLst>
    <p:sldId xmlns:r="http://schemas.openxmlformats.org/officeDocument/2006/relationships" id="256" r:id="R4aa0989918c34db6"/>
    <p:sldId xmlns:r="http://schemas.openxmlformats.org/officeDocument/2006/relationships" id="257" r:id="R1be2e4d3d86a4415"/>
    <p:sldId xmlns:r="http://schemas.openxmlformats.org/officeDocument/2006/relationships" id="258" r:id="R835c2c2516884ad2"/>
    <p:sldId xmlns:r="http://schemas.openxmlformats.org/officeDocument/2006/relationships" id="259" r:id="Re63abbeb78984fd4"/>
    <p:sldId xmlns:r="http://schemas.openxmlformats.org/officeDocument/2006/relationships" id="260" r:id="R2a9d206f8a3c4bce"/>
    <p:sldId xmlns:r="http://schemas.openxmlformats.org/officeDocument/2006/relationships" id="261" r:id="R8dde976cf9be40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2a62f23cc44d62" /><Relationship Type="http://schemas.openxmlformats.org/officeDocument/2006/relationships/slide" Target="/ppt/slides/slide1.xml" Id="R4aa0989918c34db6" /><Relationship Type="http://schemas.openxmlformats.org/officeDocument/2006/relationships/slide" Target="/ppt/slides/slide2.xml" Id="R1be2e4d3d86a4415" /><Relationship Type="http://schemas.openxmlformats.org/officeDocument/2006/relationships/slide" Target="/ppt/slides/slide3.xml" Id="R835c2c2516884ad2" /><Relationship Type="http://schemas.openxmlformats.org/officeDocument/2006/relationships/slide" Target="/ppt/slides/slide4.xml" Id="Re63abbeb78984fd4" /><Relationship Type="http://schemas.openxmlformats.org/officeDocument/2006/relationships/slide" Target="/ppt/slides/slide5.xml" Id="R2a9d206f8a3c4bce" /><Relationship Type="http://schemas.openxmlformats.org/officeDocument/2006/relationships/slide" Target="/ppt/slides/slide6.xml" Id="R8dde976cf9be40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4289a200874c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0da4932b50432c" /><Relationship Type="http://schemas.openxmlformats.org/officeDocument/2006/relationships/theme" Target="/ppt/slideMasters/theme/theme1.xml" Id="R68492104076e4f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0da4932b5043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9cd2eac30c45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1576854b374b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16e622d11f4b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86f21ab0a41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4cc6d03fe846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e7462a1d794e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3A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Maggevarden 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5363 Ågotnes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919 031 921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3A HOLDING AS</a:t>
            </a:r>
          </a:p>
        </p:txBody>
      </p:sp>
    </p:spTree>
  </p:cSld>
  <p:clrMapOvr>
    <a:masterClrMapping xmlns:a="http://schemas.openxmlformats.org/drawingml/2006/main"/>
  </p:clrMapOvr>
</p:sld>
</file>