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7813a6125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a636b737948ae"/>
  </p:sldMasterIdLst>
  <p:sldIdLst>
    <p:sldId xmlns:r="http://schemas.openxmlformats.org/officeDocument/2006/relationships" id="256" r:id="R9ea028ea4ad340dd"/>
    <p:sldId xmlns:r="http://schemas.openxmlformats.org/officeDocument/2006/relationships" id="257" r:id="R724c502521404a7d"/>
    <p:sldId xmlns:r="http://schemas.openxmlformats.org/officeDocument/2006/relationships" id="258" r:id="R7c17f3d4c1544b45"/>
    <p:sldId xmlns:r="http://schemas.openxmlformats.org/officeDocument/2006/relationships" id="259" r:id="Rd80501a085164983"/>
    <p:sldId xmlns:r="http://schemas.openxmlformats.org/officeDocument/2006/relationships" id="260" r:id="Rf0351f7af5df4cce"/>
    <p:sldId xmlns:r="http://schemas.openxmlformats.org/officeDocument/2006/relationships" id="261" r:id="R8a06854ef93e4bb1"/>
    <p:sldId xmlns:r="http://schemas.openxmlformats.org/officeDocument/2006/relationships" id="262" r:id="R8675be990001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a636b737948ae" /><Relationship Type="http://schemas.openxmlformats.org/officeDocument/2006/relationships/slide" Target="/ppt/slides/slide1.xml" Id="R9ea028ea4ad340dd" /><Relationship Type="http://schemas.openxmlformats.org/officeDocument/2006/relationships/slide" Target="/ppt/slides/slide2.xml" Id="R724c502521404a7d" /><Relationship Type="http://schemas.openxmlformats.org/officeDocument/2006/relationships/slide" Target="/ppt/slides/slide3.xml" Id="R7c17f3d4c1544b45" /><Relationship Type="http://schemas.openxmlformats.org/officeDocument/2006/relationships/slide" Target="/ppt/slides/slide4.xml" Id="Rd80501a085164983" /><Relationship Type="http://schemas.openxmlformats.org/officeDocument/2006/relationships/slide" Target="/ppt/slides/slide5.xml" Id="Rf0351f7af5df4cce" /><Relationship Type="http://schemas.openxmlformats.org/officeDocument/2006/relationships/slide" Target="/ppt/slides/slide6.xml" Id="R8a06854ef93e4bb1" /><Relationship Type="http://schemas.openxmlformats.org/officeDocument/2006/relationships/slide" Target="/ppt/slides/slide7.xml" Id="R8675be990001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4c018e743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5addc8047444f" /><Relationship Type="http://schemas.openxmlformats.org/officeDocument/2006/relationships/theme" Target="/ppt/slideMasters/theme/theme1.xml" Id="R279c7aec8665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5addc8047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5a5a748d7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14fdd3ee5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bf9c6e85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5dc2352ed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72852c41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e50bb7811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ed4f2c07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3A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8 580 714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34 571 627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38 719 782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AARBAKKE ANVED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Maggevarden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