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e4107c3f5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210f9f39548ce"/>
  </p:sldMasterIdLst>
  <p:sldIdLst>
    <p:sldId xmlns:r="http://schemas.openxmlformats.org/officeDocument/2006/relationships" id="256" r:id="Raff6b31a6257413f"/>
    <p:sldId xmlns:r="http://schemas.openxmlformats.org/officeDocument/2006/relationships" id="257" r:id="R472496f0de104fbf"/>
    <p:sldId xmlns:r="http://schemas.openxmlformats.org/officeDocument/2006/relationships" id="258" r:id="R0fe9772a8bed4d4e"/>
    <p:sldId xmlns:r="http://schemas.openxmlformats.org/officeDocument/2006/relationships" id="259" r:id="R9fee26dbacdf4297"/>
    <p:sldId xmlns:r="http://schemas.openxmlformats.org/officeDocument/2006/relationships" id="260" r:id="R46256c99eb9c4a72"/>
    <p:sldId xmlns:r="http://schemas.openxmlformats.org/officeDocument/2006/relationships" id="261" r:id="Rcfca720905484fcf"/>
    <p:sldId xmlns:r="http://schemas.openxmlformats.org/officeDocument/2006/relationships" id="262" r:id="R20d46f77b81148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210f9f39548ce" /><Relationship Type="http://schemas.openxmlformats.org/officeDocument/2006/relationships/slide" Target="/ppt/slides/slide1.xml" Id="Raff6b31a6257413f" /><Relationship Type="http://schemas.openxmlformats.org/officeDocument/2006/relationships/slide" Target="/ppt/slides/slide2.xml" Id="R472496f0de104fbf" /><Relationship Type="http://schemas.openxmlformats.org/officeDocument/2006/relationships/slide" Target="/ppt/slides/slide3.xml" Id="R0fe9772a8bed4d4e" /><Relationship Type="http://schemas.openxmlformats.org/officeDocument/2006/relationships/slide" Target="/ppt/slides/slide4.xml" Id="R9fee26dbacdf4297" /><Relationship Type="http://schemas.openxmlformats.org/officeDocument/2006/relationships/slide" Target="/ppt/slides/slide5.xml" Id="R46256c99eb9c4a72" /><Relationship Type="http://schemas.openxmlformats.org/officeDocument/2006/relationships/slide" Target="/ppt/slides/slide6.xml" Id="Rcfca720905484fcf" /><Relationship Type="http://schemas.openxmlformats.org/officeDocument/2006/relationships/slide" Target="/ppt/slides/slide7.xml" Id="R20d46f77b81148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05b5990f4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cbb13417d45b8" /><Relationship Type="http://schemas.openxmlformats.org/officeDocument/2006/relationships/theme" Target="/ppt/slideMasters/theme/theme1.xml" Id="R07e21a99e669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cbb13417d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a2259becf44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653081e30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d1c6fc7354a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f079f3a6342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8d3fe82c34e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eec57417f42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4bc254ed5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GREENHUT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GREENHUT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AANDAL TRUDE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919 032 235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