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10c5d51ae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1d1480f144169"/>
  </p:sldMasterIdLst>
  <p:sldIdLst>
    <p:sldId xmlns:r="http://schemas.openxmlformats.org/officeDocument/2006/relationships" id="256" r:id="R0cfc2883cf0e4b97"/>
    <p:sldId xmlns:r="http://schemas.openxmlformats.org/officeDocument/2006/relationships" id="257" r:id="Ra9c7f386b32f45e9"/>
    <p:sldId xmlns:r="http://schemas.openxmlformats.org/officeDocument/2006/relationships" id="258" r:id="R9859236ad6c74454"/>
    <p:sldId xmlns:r="http://schemas.openxmlformats.org/officeDocument/2006/relationships" id="259" r:id="R8797c11f665e4d2c"/>
    <p:sldId xmlns:r="http://schemas.openxmlformats.org/officeDocument/2006/relationships" id="260" r:id="R95476e340f7a4cbe"/>
    <p:sldId xmlns:r="http://schemas.openxmlformats.org/officeDocument/2006/relationships" id="261" r:id="R4a9dc93355244237"/>
    <p:sldId xmlns:r="http://schemas.openxmlformats.org/officeDocument/2006/relationships" id="262" r:id="Rcc60eb17d31c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1d1480f144169" /><Relationship Type="http://schemas.openxmlformats.org/officeDocument/2006/relationships/slide" Target="/ppt/slides/slide1.xml" Id="R0cfc2883cf0e4b97" /><Relationship Type="http://schemas.openxmlformats.org/officeDocument/2006/relationships/slide" Target="/ppt/slides/slide2.xml" Id="Ra9c7f386b32f45e9" /><Relationship Type="http://schemas.openxmlformats.org/officeDocument/2006/relationships/slide" Target="/ppt/slides/slide3.xml" Id="R9859236ad6c74454" /><Relationship Type="http://schemas.openxmlformats.org/officeDocument/2006/relationships/slide" Target="/ppt/slides/slide4.xml" Id="R8797c11f665e4d2c" /><Relationship Type="http://schemas.openxmlformats.org/officeDocument/2006/relationships/slide" Target="/ppt/slides/slide5.xml" Id="R95476e340f7a4cbe" /><Relationship Type="http://schemas.openxmlformats.org/officeDocument/2006/relationships/slide" Target="/ppt/slides/slide6.xml" Id="R4a9dc93355244237" /><Relationship Type="http://schemas.openxmlformats.org/officeDocument/2006/relationships/slide" Target="/ppt/slides/slide7.xml" Id="Rcc60eb17d31c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acae82069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7d45dc55f4307" /><Relationship Type="http://schemas.openxmlformats.org/officeDocument/2006/relationships/theme" Target="/ppt/slideMasters/theme/theme1.xml" Id="Rd68e6b6100bc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7d45dc55f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98d8e040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171153a6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232c9a9d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a88d0353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0c3b9fc2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28792479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55c44f89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RAUS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Bjørnsons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kjersti@lyford.no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