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bfe4599f5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258da509b4db1"/>
  </p:sldMasterIdLst>
  <p:sldIdLst>
    <p:sldId xmlns:r="http://schemas.openxmlformats.org/officeDocument/2006/relationships" id="256" r:id="Rf3ab13dc23ba4c83"/>
    <p:sldId xmlns:r="http://schemas.openxmlformats.org/officeDocument/2006/relationships" id="257" r:id="Rfb65e46b9d424893"/>
    <p:sldId xmlns:r="http://schemas.openxmlformats.org/officeDocument/2006/relationships" id="258" r:id="R88278fc0990a4a10"/>
    <p:sldId xmlns:r="http://schemas.openxmlformats.org/officeDocument/2006/relationships" id="259" r:id="Ra581b25677204229"/>
    <p:sldId xmlns:r="http://schemas.openxmlformats.org/officeDocument/2006/relationships" id="260" r:id="Rbb983143606c4d09"/>
    <p:sldId xmlns:r="http://schemas.openxmlformats.org/officeDocument/2006/relationships" id="261" r:id="R5751a5d0dc3243fb"/>
    <p:sldId xmlns:r="http://schemas.openxmlformats.org/officeDocument/2006/relationships" id="262" r:id="R065082193e04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258da509b4db1" /><Relationship Type="http://schemas.openxmlformats.org/officeDocument/2006/relationships/slide" Target="/ppt/slides/slide1.xml" Id="Rf3ab13dc23ba4c83" /><Relationship Type="http://schemas.openxmlformats.org/officeDocument/2006/relationships/slide" Target="/ppt/slides/slide2.xml" Id="Rfb65e46b9d424893" /><Relationship Type="http://schemas.openxmlformats.org/officeDocument/2006/relationships/slide" Target="/ppt/slides/slide3.xml" Id="R88278fc0990a4a10" /><Relationship Type="http://schemas.openxmlformats.org/officeDocument/2006/relationships/slide" Target="/ppt/slides/slide4.xml" Id="Ra581b25677204229" /><Relationship Type="http://schemas.openxmlformats.org/officeDocument/2006/relationships/slide" Target="/ppt/slides/slide5.xml" Id="Rbb983143606c4d09" /><Relationship Type="http://schemas.openxmlformats.org/officeDocument/2006/relationships/slide" Target="/ppt/slides/slide6.xml" Id="R5751a5d0dc3243fb" /><Relationship Type="http://schemas.openxmlformats.org/officeDocument/2006/relationships/slide" Target="/ppt/slides/slide7.xml" Id="R065082193e04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4b6b40865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d3a18d2f45ce" /><Relationship Type="http://schemas.openxmlformats.org/officeDocument/2006/relationships/theme" Target="/ppt/slideMasters/theme/theme1.xml" Id="R51d5c7871fd4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dd3a18d2f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d2f06020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8a1469d3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cd15f0b1a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e9c74d46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7479d18a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299dc109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606177be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ØVERLI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 BYGG AS ble etablert [år] og holder til i Svanvik.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23 302 206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829 147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 JONATAN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Utnesveien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9925 Svanvik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jonatan.overli@idehus.no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www.overlibygg-idehus.no/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919 034 505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ØVERLI BYGG AS</a:t>
            </a:r>
          </a:p>
        </p:txBody>
      </p:sp>
    </p:spTree>
  </p:cSld>
  <p:clrMapOvr>
    <a:masterClrMapping xmlns:a="http://schemas.openxmlformats.org/drawingml/2006/main"/>
  </p:clrMapOvr>
</p:sld>
</file>