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f95da8d4b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ff5af14b6d49b9"/>
  </p:sldMasterIdLst>
  <p:sldIdLst>
    <p:sldId xmlns:r="http://schemas.openxmlformats.org/officeDocument/2006/relationships" id="256" r:id="R8cdbdcb068e6460f"/>
    <p:sldId xmlns:r="http://schemas.openxmlformats.org/officeDocument/2006/relationships" id="257" r:id="R826acf16874945bd"/>
    <p:sldId xmlns:r="http://schemas.openxmlformats.org/officeDocument/2006/relationships" id="258" r:id="R07e1501a8e1e468d"/>
    <p:sldId xmlns:r="http://schemas.openxmlformats.org/officeDocument/2006/relationships" id="259" r:id="R9f2b8e3ef5d84d65"/>
    <p:sldId xmlns:r="http://schemas.openxmlformats.org/officeDocument/2006/relationships" id="260" r:id="Rfb8d6367e39043d5"/>
    <p:sldId xmlns:r="http://schemas.openxmlformats.org/officeDocument/2006/relationships" id="261" r:id="R0d1937bea30845c2"/>
    <p:sldId xmlns:r="http://schemas.openxmlformats.org/officeDocument/2006/relationships" id="262" r:id="R3275f8d2df29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f5af14b6d49b9" /><Relationship Type="http://schemas.openxmlformats.org/officeDocument/2006/relationships/slide" Target="/ppt/slides/slide1.xml" Id="R8cdbdcb068e6460f" /><Relationship Type="http://schemas.openxmlformats.org/officeDocument/2006/relationships/slide" Target="/ppt/slides/slide2.xml" Id="R826acf16874945bd" /><Relationship Type="http://schemas.openxmlformats.org/officeDocument/2006/relationships/slide" Target="/ppt/slides/slide3.xml" Id="R07e1501a8e1e468d" /><Relationship Type="http://schemas.openxmlformats.org/officeDocument/2006/relationships/slide" Target="/ppt/slides/slide4.xml" Id="R9f2b8e3ef5d84d65" /><Relationship Type="http://schemas.openxmlformats.org/officeDocument/2006/relationships/slide" Target="/ppt/slides/slide5.xml" Id="Rfb8d6367e39043d5" /><Relationship Type="http://schemas.openxmlformats.org/officeDocument/2006/relationships/slide" Target="/ppt/slides/slide6.xml" Id="R0d1937bea30845c2" /><Relationship Type="http://schemas.openxmlformats.org/officeDocument/2006/relationships/slide" Target="/ppt/slides/slide7.xml" Id="R3275f8d2df29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38222368f43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25fc201a34301" /><Relationship Type="http://schemas.openxmlformats.org/officeDocument/2006/relationships/theme" Target="/ppt/slideMasters/theme/theme1.xml" Id="Rcc0dfd788d2a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25fc201a343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9e3512244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d534e823749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ee89edf2e4c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eed55c463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2088701ec46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0652dfd2f48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3aab8158e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PANORAMA INØST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INØST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1 921 082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2 094 271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GADE KATRUD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Nordbråtan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3303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919 034 661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INØST AS</a:t>
            </a:r>
          </a:p>
        </p:txBody>
      </p:sp>
    </p:spTree>
  </p:cSld>
  <p:clrMapOvr>
    <a:masterClrMapping xmlns:a="http://schemas.openxmlformats.org/drawingml/2006/main"/>
  </p:clrMapOvr>
</p:sld>
</file>