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3a8df4f819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cf5ac006b24817"/>
  </p:sldMasterIdLst>
  <p:sldIdLst>
    <p:sldId xmlns:r="http://schemas.openxmlformats.org/officeDocument/2006/relationships" id="256" r:id="R6f8d94df364d4543"/>
    <p:sldId xmlns:r="http://schemas.openxmlformats.org/officeDocument/2006/relationships" id="257" r:id="Ra66f6af5450a4390"/>
    <p:sldId xmlns:r="http://schemas.openxmlformats.org/officeDocument/2006/relationships" id="258" r:id="R3f65b61a2c6f40f5"/>
    <p:sldId xmlns:r="http://schemas.openxmlformats.org/officeDocument/2006/relationships" id="259" r:id="R64fb46db221f4c24"/>
    <p:sldId xmlns:r="http://schemas.openxmlformats.org/officeDocument/2006/relationships" id="260" r:id="Rdd3bf345884f48c6"/>
    <p:sldId xmlns:r="http://schemas.openxmlformats.org/officeDocument/2006/relationships" id="261" r:id="R992fe36d3a794cc6"/>
    <p:sldId xmlns:r="http://schemas.openxmlformats.org/officeDocument/2006/relationships" id="262" r:id="Ra141a2472bef41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f5ac006b24817" /><Relationship Type="http://schemas.openxmlformats.org/officeDocument/2006/relationships/slide" Target="/ppt/slides/slide1.xml" Id="R6f8d94df364d4543" /><Relationship Type="http://schemas.openxmlformats.org/officeDocument/2006/relationships/slide" Target="/ppt/slides/slide2.xml" Id="Ra66f6af5450a4390" /><Relationship Type="http://schemas.openxmlformats.org/officeDocument/2006/relationships/slide" Target="/ppt/slides/slide3.xml" Id="R3f65b61a2c6f40f5" /><Relationship Type="http://schemas.openxmlformats.org/officeDocument/2006/relationships/slide" Target="/ppt/slides/slide4.xml" Id="R64fb46db221f4c24" /><Relationship Type="http://schemas.openxmlformats.org/officeDocument/2006/relationships/slide" Target="/ppt/slides/slide5.xml" Id="Rdd3bf345884f48c6" /><Relationship Type="http://schemas.openxmlformats.org/officeDocument/2006/relationships/slide" Target="/ppt/slides/slide6.xml" Id="R992fe36d3a794cc6" /><Relationship Type="http://schemas.openxmlformats.org/officeDocument/2006/relationships/slide" Target="/ppt/slides/slide7.xml" Id="Ra141a2472bef41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d011cdf114f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096b2d9c84df2" /><Relationship Type="http://schemas.openxmlformats.org/officeDocument/2006/relationships/theme" Target="/ppt/slideMasters/theme/theme1.xml" Id="Re5df2a3afaf44c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9096b2d9c84d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bc25059304b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83ca86d7444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11efb6d2b49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e50ca7de64d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1905dc44f47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e139aa06c44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6a2b7b08b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−323 572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1 261 205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2 195 063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LYSHOEL JØRN BERTIL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SCHJETNE GRO MØLLESKOG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919 060 018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FIAK INVEST AS</a:t>
            </a:r>
          </a:p>
        </p:txBody>
      </p:sp>
    </p:spTree>
  </p:cSld>
  <p:clrMapOvr>
    <a:masterClrMapping xmlns:a="http://schemas.openxmlformats.org/drawingml/2006/main"/>
  </p:clrMapOvr>
</p:sld>
</file>