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44f2e2879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01e0262d0402a"/>
  </p:sldMasterIdLst>
  <p:sldIdLst>
    <p:sldId xmlns:r="http://schemas.openxmlformats.org/officeDocument/2006/relationships" id="256" r:id="R51950ad548e24862"/>
    <p:sldId xmlns:r="http://schemas.openxmlformats.org/officeDocument/2006/relationships" id="257" r:id="Re0cb9f8804f644f5"/>
    <p:sldId xmlns:r="http://schemas.openxmlformats.org/officeDocument/2006/relationships" id="258" r:id="R6b9d74f85192458c"/>
    <p:sldId xmlns:r="http://schemas.openxmlformats.org/officeDocument/2006/relationships" id="259" r:id="Rf9079e08a8ab4702"/>
    <p:sldId xmlns:r="http://schemas.openxmlformats.org/officeDocument/2006/relationships" id="260" r:id="R6c7765f6645c4a99"/>
    <p:sldId xmlns:r="http://schemas.openxmlformats.org/officeDocument/2006/relationships" id="261" r:id="Raef07621fd084a8d"/>
    <p:sldId xmlns:r="http://schemas.openxmlformats.org/officeDocument/2006/relationships" id="262" r:id="R3f4e2e4d862d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01e0262d0402a" /><Relationship Type="http://schemas.openxmlformats.org/officeDocument/2006/relationships/slide" Target="/ppt/slides/slide1.xml" Id="R51950ad548e24862" /><Relationship Type="http://schemas.openxmlformats.org/officeDocument/2006/relationships/slide" Target="/ppt/slides/slide2.xml" Id="Re0cb9f8804f644f5" /><Relationship Type="http://schemas.openxmlformats.org/officeDocument/2006/relationships/slide" Target="/ppt/slides/slide3.xml" Id="R6b9d74f85192458c" /><Relationship Type="http://schemas.openxmlformats.org/officeDocument/2006/relationships/slide" Target="/ppt/slides/slide4.xml" Id="Rf9079e08a8ab4702" /><Relationship Type="http://schemas.openxmlformats.org/officeDocument/2006/relationships/slide" Target="/ppt/slides/slide5.xml" Id="R6c7765f6645c4a99" /><Relationship Type="http://schemas.openxmlformats.org/officeDocument/2006/relationships/slide" Target="/ppt/slides/slide6.xml" Id="Raef07621fd084a8d" /><Relationship Type="http://schemas.openxmlformats.org/officeDocument/2006/relationships/slide" Target="/ppt/slides/slide7.xml" Id="R3f4e2e4d862d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5f3140499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74c40ef24607" /><Relationship Type="http://schemas.openxmlformats.org/officeDocument/2006/relationships/theme" Target="/ppt/slideMasters/theme/theme1.xml" Id="R6c4cc00e1d16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074c40ef2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b166ddc5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b4b396e8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66f2d57b1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0b160e363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7f16e01a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1ffab893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66c9ceb6e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DEMIRBAS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DEMIRBAS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DEMIRBAS FIRAT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919 061 316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DEMIRBAS HOLDING AS</a:t>
            </a:r>
          </a:p>
        </p:txBody>
      </p:sp>
    </p:spTree>
  </p:cSld>
  <p:clrMapOvr>
    <a:masterClrMapping xmlns:a="http://schemas.openxmlformats.org/drawingml/2006/main"/>
  </p:clrMapOvr>
</p:sld>
</file>