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746d7767e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f7d64282a4a4d"/>
  </p:sldMasterIdLst>
  <p:sldIdLst>
    <p:sldId xmlns:r="http://schemas.openxmlformats.org/officeDocument/2006/relationships" id="256" r:id="R59da190dbbd14c72"/>
    <p:sldId xmlns:r="http://schemas.openxmlformats.org/officeDocument/2006/relationships" id="257" r:id="Red08c62f400c4961"/>
    <p:sldId xmlns:r="http://schemas.openxmlformats.org/officeDocument/2006/relationships" id="258" r:id="R46f2a371b51441e9"/>
    <p:sldId xmlns:r="http://schemas.openxmlformats.org/officeDocument/2006/relationships" id="259" r:id="Re90738d6efc44aff"/>
    <p:sldId xmlns:r="http://schemas.openxmlformats.org/officeDocument/2006/relationships" id="260" r:id="R35c5d19c57554364"/>
    <p:sldId xmlns:r="http://schemas.openxmlformats.org/officeDocument/2006/relationships" id="261" r:id="Rdef4062717ad4af0"/>
    <p:sldId xmlns:r="http://schemas.openxmlformats.org/officeDocument/2006/relationships" id="262" r:id="R803e84ec4999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f7d64282a4a4d" /><Relationship Type="http://schemas.openxmlformats.org/officeDocument/2006/relationships/slide" Target="/ppt/slides/slide1.xml" Id="R59da190dbbd14c72" /><Relationship Type="http://schemas.openxmlformats.org/officeDocument/2006/relationships/slide" Target="/ppt/slides/slide2.xml" Id="Red08c62f400c4961" /><Relationship Type="http://schemas.openxmlformats.org/officeDocument/2006/relationships/slide" Target="/ppt/slides/slide3.xml" Id="R46f2a371b51441e9" /><Relationship Type="http://schemas.openxmlformats.org/officeDocument/2006/relationships/slide" Target="/ppt/slides/slide4.xml" Id="Re90738d6efc44aff" /><Relationship Type="http://schemas.openxmlformats.org/officeDocument/2006/relationships/slide" Target="/ppt/slides/slide5.xml" Id="R35c5d19c57554364" /><Relationship Type="http://schemas.openxmlformats.org/officeDocument/2006/relationships/slide" Target="/ppt/slides/slide6.xml" Id="Rdef4062717ad4af0" /><Relationship Type="http://schemas.openxmlformats.org/officeDocument/2006/relationships/slide" Target="/ppt/slides/slide7.xml" Id="R803e84ec4999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dd2518b81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dce4fad4445d0" /><Relationship Type="http://schemas.openxmlformats.org/officeDocument/2006/relationships/theme" Target="/ppt/slideMasters/theme/theme1.xml" Id="Rfaa1f00257da40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5dce4fad44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4ab898bd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4c9861949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d63692508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ccd7cdbf045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996966d541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5102bf974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e6229126d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GFINSÅDAL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GFINSÅDAL AS ble etablert [år] og holder til i Brennåsen.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FINSÅDAL ODD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Koleknibvegen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4647 Brennåsen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919 062 304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GFINSÅDAL AS</a:t>
            </a:r>
          </a:p>
        </p:txBody>
      </p:sp>
    </p:spTree>
  </p:cSld>
  <p:clrMapOvr>
    <a:masterClrMapping xmlns:a="http://schemas.openxmlformats.org/drawingml/2006/main"/>
  </p:clrMapOvr>
</p:sld>
</file>