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c626b7bef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6c39706464bfc"/>
  </p:sldMasterIdLst>
  <p:sldIdLst>
    <p:sldId xmlns:r="http://schemas.openxmlformats.org/officeDocument/2006/relationships" id="256" r:id="R223e6b9b1c0b432a"/>
    <p:sldId xmlns:r="http://schemas.openxmlformats.org/officeDocument/2006/relationships" id="257" r:id="Rc4ff142539f7430a"/>
    <p:sldId xmlns:r="http://schemas.openxmlformats.org/officeDocument/2006/relationships" id="258" r:id="R2aa808b0b6de4d5f"/>
    <p:sldId xmlns:r="http://schemas.openxmlformats.org/officeDocument/2006/relationships" id="259" r:id="Rf2c7154963984aba"/>
    <p:sldId xmlns:r="http://schemas.openxmlformats.org/officeDocument/2006/relationships" id="260" r:id="R9c6986f4988845cb"/>
    <p:sldId xmlns:r="http://schemas.openxmlformats.org/officeDocument/2006/relationships" id="261" r:id="R40d6cee8529d4550"/>
    <p:sldId xmlns:r="http://schemas.openxmlformats.org/officeDocument/2006/relationships" id="262" r:id="R926d5be9140a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6c39706464bfc" /><Relationship Type="http://schemas.openxmlformats.org/officeDocument/2006/relationships/slide" Target="/ppt/slides/slide1.xml" Id="R223e6b9b1c0b432a" /><Relationship Type="http://schemas.openxmlformats.org/officeDocument/2006/relationships/slide" Target="/ppt/slides/slide2.xml" Id="Rc4ff142539f7430a" /><Relationship Type="http://schemas.openxmlformats.org/officeDocument/2006/relationships/slide" Target="/ppt/slides/slide3.xml" Id="R2aa808b0b6de4d5f" /><Relationship Type="http://schemas.openxmlformats.org/officeDocument/2006/relationships/slide" Target="/ppt/slides/slide4.xml" Id="Rf2c7154963984aba" /><Relationship Type="http://schemas.openxmlformats.org/officeDocument/2006/relationships/slide" Target="/ppt/slides/slide5.xml" Id="R9c6986f4988845cb" /><Relationship Type="http://schemas.openxmlformats.org/officeDocument/2006/relationships/slide" Target="/ppt/slides/slide6.xml" Id="R40d6cee8529d4550" /><Relationship Type="http://schemas.openxmlformats.org/officeDocument/2006/relationships/slide" Target="/ppt/slides/slide7.xml" Id="R926d5be9140a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38a9400d8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2956af504148" /><Relationship Type="http://schemas.openxmlformats.org/officeDocument/2006/relationships/theme" Target="/ppt/slideMasters/theme/theme1.xml" Id="R1fe1c45ed0b9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82956af50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30acd8e6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49ca6f7d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b6a8ee32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40dd5839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de207eb2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20993d93e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185959c1c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SVARSTAD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SVARSTAD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6 335 956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7 022 598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35 406 537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143 714 444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EIKETREET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PROPRIETÆR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Svensens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32831486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psvarstad@frisurf.no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SVARSTAD AS</a:t>
            </a:r>
          </a:p>
        </p:txBody>
      </p:sp>
    </p:spTree>
  </p:cSld>
  <p:clrMapOvr>
    <a:masterClrMapping xmlns:a="http://schemas.openxmlformats.org/drawingml/2006/main"/>
  </p:clrMapOvr>
</p:sld>
</file>