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866d971d14a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79dc974b14527"/>
  </p:sldMasterIdLst>
  <p:sldIdLst>
    <p:sldId xmlns:r="http://schemas.openxmlformats.org/officeDocument/2006/relationships" id="256" r:id="R0860cb04402344e0"/>
    <p:sldId xmlns:r="http://schemas.openxmlformats.org/officeDocument/2006/relationships" id="257" r:id="Reaa6519d838d48c3"/>
    <p:sldId xmlns:r="http://schemas.openxmlformats.org/officeDocument/2006/relationships" id="258" r:id="Rd1389121e2ab47fc"/>
    <p:sldId xmlns:r="http://schemas.openxmlformats.org/officeDocument/2006/relationships" id="259" r:id="R88c8e3326940404c"/>
    <p:sldId xmlns:r="http://schemas.openxmlformats.org/officeDocument/2006/relationships" id="260" r:id="R61a5cdf738844c56"/>
    <p:sldId xmlns:r="http://schemas.openxmlformats.org/officeDocument/2006/relationships" id="261" r:id="R2484df6c2fb540f8"/>
    <p:sldId xmlns:r="http://schemas.openxmlformats.org/officeDocument/2006/relationships" id="262" r:id="Rd700b871376741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79dc974b14527" /><Relationship Type="http://schemas.openxmlformats.org/officeDocument/2006/relationships/slide" Target="/ppt/slides/slide1.xml" Id="R0860cb04402344e0" /><Relationship Type="http://schemas.openxmlformats.org/officeDocument/2006/relationships/slide" Target="/ppt/slides/slide2.xml" Id="Reaa6519d838d48c3" /><Relationship Type="http://schemas.openxmlformats.org/officeDocument/2006/relationships/slide" Target="/ppt/slides/slide3.xml" Id="Rd1389121e2ab47fc" /><Relationship Type="http://schemas.openxmlformats.org/officeDocument/2006/relationships/slide" Target="/ppt/slides/slide4.xml" Id="R88c8e3326940404c" /><Relationship Type="http://schemas.openxmlformats.org/officeDocument/2006/relationships/slide" Target="/ppt/slides/slide5.xml" Id="R61a5cdf738844c56" /><Relationship Type="http://schemas.openxmlformats.org/officeDocument/2006/relationships/slide" Target="/ppt/slides/slide6.xml" Id="R2484df6c2fb540f8" /><Relationship Type="http://schemas.openxmlformats.org/officeDocument/2006/relationships/slide" Target="/ppt/slides/slide7.xml" Id="Rd700b871376741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4d954cd28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840f6812c4203" /><Relationship Type="http://schemas.openxmlformats.org/officeDocument/2006/relationships/theme" Target="/ppt/slideMasters/theme/theme1.xml" Id="R5e78d205f9de4a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840f6812c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0a50ea1fa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b05baae63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d159c96a94e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0671cb4274f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ec2b1d32d42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3775d88cf4d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d37eb13e2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EIROMA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4 454 742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4 457 735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EIRIK RONOLD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919 076 496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