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f0a345338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3dba098be424a"/>
  </p:sldMasterIdLst>
  <p:sldIdLst>
    <p:sldId xmlns:r="http://schemas.openxmlformats.org/officeDocument/2006/relationships" id="256" r:id="R42bae11449fd49fc"/>
    <p:sldId xmlns:r="http://schemas.openxmlformats.org/officeDocument/2006/relationships" id="257" r:id="R64b2d329da8d4a0d"/>
    <p:sldId xmlns:r="http://schemas.openxmlformats.org/officeDocument/2006/relationships" id="258" r:id="Rfd96b24f18b14950"/>
    <p:sldId xmlns:r="http://schemas.openxmlformats.org/officeDocument/2006/relationships" id="259" r:id="R4d463d2877f74336"/>
    <p:sldId xmlns:r="http://schemas.openxmlformats.org/officeDocument/2006/relationships" id="260" r:id="R5acaa2a2263a49eb"/>
    <p:sldId xmlns:r="http://schemas.openxmlformats.org/officeDocument/2006/relationships" id="261" r:id="R38c1913b4e964720"/>
    <p:sldId xmlns:r="http://schemas.openxmlformats.org/officeDocument/2006/relationships" id="262" r:id="R209fe3872194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3dba098be424a" /><Relationship Type="http://schemas.openxmlformats.org/officeDocument/2006/relationships/slide" Target="/ppt/slides/slide1.xml" Id="R42bae11449fd49fc" /><Relationship Type="http://schemas.openxmlformats.org/officeDocument/2006/relationships/slide" Target="/ppt/slides/slide2.xml" Id="R64b2d329da8d4a0d" /><Relationship Type="http://schemas.openxmlformats.org/officeDocument/2006/relationships/slide" Target="/ppt/slides/slide3.xml" Id="Rfd96b24f18b14950" /><Relationship Type="http://schemas.openxmlformats.org/officeDocument/2006/relationships/slide" Target="/ppt/slides/slide4.xml" Id="R4d463d2877f74336" /><Relationship Type="http://schemas.openxmlformats.org/officeDocument/2006/relationships/slide" Target="/ppt/slides/slide5.xml" Id="R5acaa2a2263a49eb" /><Relationship Type="http://schemas.openxmlformats.org/officeDocument/2006/relationships/slide" Target="/ppt/slides/slide6.xml" Id="R38c1913b4e964720" /><Relationship Type="http://schemas.openxmlformats.org/officeDocument/2006/relationships/slide" Target="/ppt/slides/slide7.xml" Id="R209fe3872194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f8ad88f0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2405c1594da0" /><Relationship Type="http://schemas.openxmlformats.org/officeDocument/2006/relationships/theme" Target="/ppt/slideMasters/theme/theme1.xml" Id="R051b01b5f9db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c2405c159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9ecbc0360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a9145316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49c5069f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19447fde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b129a1f3545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ba81efaad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a8070846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 BYGG AS ble etablert [år] og holder til i Tyssedal.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RYCIAK KAROL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Skjeggedalsvegen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5770 Tyssedal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 BYGG AS</a:t>
            </a:r>
          </a:p>
        </p:txBody>
      </p:sp>
    </p:spTree>
  </p:cSld>
  <p:clrMapOvr>
    <a:masterClrMapping xmlns:a="http://schemas.openxmlformats.org/drawingml/2006/main"/>
  </p:clrMapOvr>
</p:sld>
</file>