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1ffe0c929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914592cfe47cf"/>
  </p:sldMasterIdLst>
  <p:sldIdLst>
    <p:sldId xmlns:r="http://schemas.openxmlformats.org/officeDocument/2006/relationships" id="256" r:id="Rbaeb185df2c84486"/>
    <p:sldId xmlns:r="http://schemas.openxmlformats.org/officeDocument/2006/relationships" id="257" r:id="Re7ef611414de43e8"/>
    <p:sldId xmlns:r="http://schemas.openxmlformats.org/officeDocument/2006/relationships" id="258" r:id="R8629340f9b5442d6"/>
    <p:sldId xmlns:r="http://schemas.openxmlformats.org/officeDocument/2006/relationships" id="259" r:id="Rb8d9b6debc5e43e2"/>
    <p:sldId xmlns:r="http://schemas.openxmlformats.org/officeDocument/2006/relationships" id="260" r:id="R993a5e8c4f4d4930"/>
    <p:sldId xmlns:r="http://schemas.openxmlformats.org/officeDocument/2006/relationships" id="261" r:id="R3bd5402090f8488d"/>
    <p:sldId xmlns:r="http://schemas.openxmlformats.org/officeDocument/2006/relationships" id="262" r:id="Rbd355624c731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914592cfe47cf" /><Relationship Type="http://schemas.openxmlformats.org/officeDocument/2006/relationships/slide" Target="/ppt/slides/slide1.xml" Id="Rbaeb185df2c84486" /><Relationship Type="http://schemas.openxmlformats.org/officeDocument/2006/relationships/slide" Target="/ppt/slides/slide2.xml" Id="Re7ef611414de43e8" /><Relationship Type="http://schemas.openxmlformats.org/officeDocument/2006/relationships/slide" Target="/ppt/slides/slide3.xml" Id="R8629340f9b5442d6" /><Relationship Type="http://schemas.openxmlformats.org/officeDocument/2006/relationships/slide" Target="/ppt/slides/slide4.xml" Id="Rb8d9b6debc5e43e2" /><Relationship Type="http://schemas.openxmlformats.org/officeDocument/2006/relationships/slide" Target="/ppt/slides/slide5.xml" Id="R993a5e8c4f4d4930" /><Relationship Type="http://schemas.openxmlformats.org/officeDocument/2006/relationships/slide" Target="/ppt/slides/slide6.xml" Id="R3bd5402090f8488d" /><Relationship Type="http://schemas.openxmlformats.org/officeDocument/2006/relationships/slide" Target="/ppt/slides/slide7.xml" Id="Rbd355624c731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1c44d1ff0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80a194f24e6a" /><Relationship Type="http://schemas.openxmlformats.org/officeDocument/2006/relationships/theme" Target="/ppt/slideMasters/theme/theme1.xml" Id="R872dc990ba3d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e80a194f2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0ce7d66ff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041a6aef2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fa4b548b049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73c86e999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cde1df464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9d1b05957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a5c791f6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LANGDAL TRON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Tindvegen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HOLDING AS</a:t>
            </a:r>
          </a:p>
        </p:txBody>
      </p:sp>
    </p:spTree>
  </p:cSld>
  <p:clrMapOvr>
    <a:masterClrMapping xmlns:a="http://schemas.openxmlformats.org/drawingml/2006/main"/>
  </p:clrMapOvr>
</p:sld>
</file>