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46944a4f3c42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c4a5a26d7f4df9"/>
  </p:sldMasterIdLst>
  <p:sldIdLst>
    <p:sldId xmlns:r="http://schemas.openxmlformats.org/officeDocument/2006/relationships" id="256" r:id="Rd695d094c1fd40c3"/>
    <p:sldId xmlns:r="http://schemas.openxmlformats.org/officeDocument/2006/relationships" id="257" r:id="Re31baeab14274765"/>
    <p:sldId xmlns:r="http://schemas.openxmlformats.org/officeDocument/2006/relationships" id="258" r:id="R8d97ec3070944338"/>
    <p:sldId xmlns:r="http://schemas.openxmlformats.org/officeDocument/2006/relationships" id="259" r:id="R9602304ab6344f61"/>
    <p:sldId xmlns:r="http://schemas.openxmlformats.org/officeDocument/2006/relationships" id="260" r:id="R3831b66b05c143b9"/>
    <p:sldId xmlns:r="http://schemas.openxmlformats.org/officeDocument/2006/relationships" id="261" r:id="R37da66ca605744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c4a5a26d7f4df9" /><Relationship Type="http://schemas.openxmlformats.org/officeDocument/2006/relationships/slide" Target="/ppt/slides/slide1.xml" Id="Rd695d094c1fd40c3" /><Relationship Type="http://schemas.openxmlformats.org/officeDocument/2006/relationships/slide" Target="/ppt/slides/slide2.xml" Id="Re31baeab14274765" /><Relationship Type="http://schemas.openxmlformats.org/officeDocument/2006/relationships/slide" Target="/ppt/slides/slide3.xml" Id="R8d97ec3070944338" /><Relationship Type="http://schemas.openxmlformats.org/officeDocument/2006/relationships/slide" Target="/ppt/slides/slide4.xml" Id="R9602304ab6344f61" /><Relationship Type="http://schemas.openxmlformats.org/officeDocument/2006/relationships/slide" Target="/ppt/slides/slide5.xml" Id="R3831b66b05c143b9" /><Relationship Type="http://schemas.openxmlformats.org/officeDocument/2006/relationships/slide" Target="/ppt/slides/slide6.xml" Id="R37da66ca605744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0443a5dc4941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45e2832214d71" /><Relationship Type="http://schemas.openxmlformats.org/officeDocument/2006/relationships/theme" Target="/ppt/slideMasters/theme/theme1.xml" Id="R55864d9627c94a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445e2832214d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b0e106e7443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127a1766a44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503c9d2b642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37eeaebe246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58a9f43ac4b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e001937d140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STOREBRAND GLOBAL OPTIMISED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STOREBRAND GLOBAL OPTIMISED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−54 551 383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907 030 472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15 806 753 973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15 818 964 907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919 080 000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