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8e6b0a51454c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ff60df244e41e3"/>
  </p:sldMasterIdLst>
  <p:sldIdLst>
    <p:sldId xmlns:r="http://schemas.openxmlformats.org/officeDocument/2006/relationships" id="256" r:id="Rc26e5a78c80447fa"/>
    <p:sldId xmlns:r="http://schemas.openxmlformats.org/officeDocument/2006/relationships" id="257" r:id="R1ae94a03fa1c429c"/>
    <p:sldId xmlns:r="http://schemas.openxmlformats.org/officeDocument/2006/relationships" id="258" r:id="R0886875d13224615"/>
    <p:sldId xmlns:r="http://schemas.openxmlformats.org/officeDocument/2006/relationships" id="259" r:id="R3e95de59d37642e5"/>
    <p:sldId xmlns:r="http://schemas.openxmlformats.org/officeDocument/2006/relationships" id="260" r:id="R75b79ff5bbfc4966"/>
    <p:sldId xmlns:r="http://schemas.openxmlformats.org/officeDocument/2006/relationships" id="261" r:id="Rf943ee0e11a849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ff60df244e41e3" /><Relationship Type="http://schemas.openxmlformats.org/officeDocument/2006/relationships/slide" Target="/ppt/slides/slide1.xml" Id="Rc26e5a78c80447fa" /><Relationship Type="http://schemas.openxmlformats.org/officeDocument/2006/relationships/slide" Target="/ppt/slides/slide2.xml" Id="R1ae94a03fa1c429c" /><Relationship Type="http://schemas.openxmlformats.org/officeDocument/2006/relationships/slide" Target="/ppt/slides/slide3.xml" Id="R0886875d13224615" /><Relationship Type="http://schemas.openxmlformats.org/officeDocument/2006/relationships/slide" Target="/ppt/slides/slide4.xml" Id="R3e95de59d37642e5" /><Relationship Type="http://schemas.openxmlformats.org/officeDocument/2006/relationships/slide" Target="/ppt/slides/slide5.xml" Id="R75b79ff5bbfc4966" /><Relationship Type="http://schemas.openxmlformats.org/officeDocument/2006/relationships/slide" Target="/ppt/slides/slide6.xml" Id="Rf943ee0e11a849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af101d58cc4b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34be4134b49a2" /><Relationship Type="http://schemas.openxmlformats.org/officeDocument/2006/relationships/theme" Target="/ppt/slideMasters/theme/theme1.xml" Id="Rb5a34a5469014a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e34be4134b49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629988e2d4a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6993b49fa42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05f0e111145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68313b8854c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d4850aaa34d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84df00bc14a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TRINTIN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Thrine Hoel, Glostrupveien 123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919 082 186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