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3e21397f0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1847f31d94d44"/>
  </p:sldMasterIdLst>
  <p:sldIdLst>
    <p:sldId xmlns:r="http://schemas.openxmlformats.org/officeDocument/2006/relationships" id="256" r:id="Rdcff19d400b5420a"/>
    <p:sldId xmlns:r="http://schemas.openxmlformats.org/officeDocument/2006/relationships" id="257" r:id="Ra5818074c2ea4f38"/>
    <p:sldId xmlns:r="http://schemas.openxmlformats.org/officeDocument/2006/relationships" id="258" r:id="R3a05866939d144e5"/>
    <p:sldId xmlns:r="http://schemas.openxmlformats.org/officeDocument/2006/relationships" id="259" r:id="R6b81a02b975e40af"/>
    <p:sldId xmlns:r="http://schemas.openxmlformats.org/officeDocument/2006/relationships" id="260" r:id="R68cbafe787644b97"/>
    <p:sldId xmlns:r="http://schemas.openxmlformats.org/officeDocument/2006/relationships" id="261" r:id="Rbdcd201cae7d4593"/>
    <p:sldId xmlns:r="http://schemas.openxmlformats.org/officeDocument/2006/relationships" id="262" r:id="Re9ba0ecba43e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1847f31d94d44" /><Relationship Type="http://schemas.openxmlformats.org/officeDocument/2006/relationships/slide" Target="/ppt/slides/slide1.xml" Id="Rdcff19d400b5420a" /><Relationship Type="http://schemas.openxmlformats.org/officeDocument/2006/relationships/slide" Target="/ppt/slides/slide2.xml" Id="Ra5818074c2ea4f38" /><Relationship Type="http://schemas.openxmlformats.org/officeDocument/2006/relationships/slide" Target="/ppt/slides/slide3.xml" Id="R3a05866939d144e5" /><Relationship Type="http://schemas.openxmlformats.org/officeDocument/2006/relationships/slide" Target="/ppt/slides/slide4.xml" Id="R6b81a02b975e40af" /><Relationship Type="http://schemas.openxmlformats.org/officeDocument/2006/relationships/slide" Target="/ppt/slides/slide5.xml" Id="R68cbafe787644b97" /><Relationship Type="http://schemas.openxmlformats.org/officeDocument/2006/relationships/slide" Target="/ppt/slides/slide6.xml" Id="Rbdcd201cae7d4593" /><Relationship Type="http://schemas.openxmlformats.org/officeDocument/2006/relationships/slide" Target="/ppt/slides/slide7.xml" Id="Re9ba0ecba43e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dd8477317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c84d3fc94977" /><Relationship Type="http://schemas.openxmlformats.org/officeDocument/2006/relationships/theme" Target="/ppt/slideMasters/theme/theme1.xml" Id="R4dd70880ab93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2c84d3fc9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cc7e5d3d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aa1ff84c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61222836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3fa96a8dc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1e5809a1c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060b0fea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957f7e481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THRINE HELEN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