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4cc3710932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42db14fd294744"/>
  </p:sldMasterIdLst>
  <p:sldIdLst>
    <p:sldId xmlns:r="http://schemas.openxmlformats.org/officeDocument/2006/relationships" id="256" r:id="Re75bebfbc2284963"/>
    <p:sldId xmlns:r="http://schemas.openxmlformats.org/officeDocument/2006/relationships" id="257" r:id="R8eb6c1b1ccdf4026"/>
    <p:sldId xmlns:r="http://schemas.openxmlformats.org/officeDocument/2006/relationships" id="258" r:id="Re6efa6232abc4413"/>
    <p:sldId xmlns:r="http://schemas.openxmlformats.org/officeDocument/2006/relationships" id="259" r:id="R66c6b5fd89884ddb"/>
    <p:sldId xmlns:r="http://schemas.openxmlformats.org/officeDocument/2006/relationships" id="260" r:id="R73c5f26d84e74a17"/>
    <p:sldId xmlns:r="http://schemas.openxmlformats.org/officeDocument/2006/relationships" id="261" r:id="R51b93360be9941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2db14fd294744" /><Relationship Type="http://schemas.openxmlformats.org/officeDocument/2006/relationships/slide" Target="/ppt/slides/slide1.xml" Id="Re75bebfbc2284963" /><Relationship Type="http://schemas.openxmlformats.org/officeDocument/2006/relationships/slide" Target="/ppt/slides/slide2.xml" Id="R8eb6c1b1ccdf4026" /><Relationship Type="http://schemas.openxmlformats.org/officeDocument/2006/relationships/slide" Target="/ppt/slides/slide3.xml" Id="Re6efa6232abc4413" /><Relationship Type="http://schemas.openxmlformats.org/officeDocument/2006/relationships/slide" Target="/ppt/slides/slide4.xml" Id="R66c6b5fd89884ddb" /><Relationship Type="http://schemas.openxmlformats.org/officeDocument/2006/relationships/slide" Target="/ppt/slides/slide5.xml" Id="R73c5f26d84e74a17" /><Relationship Type="http://schemas.openxmlformats.org/officeDocument/2006/relationships/slide" Target="/ppt/slides/slide6.xml" Id="R51b93360be9941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4fbc867a141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005886ca948bd" /><Relationship Type="http://schemas.openxmlformats.org/officeDocument/2006/relationships/theme" Target="/ppt/slideMasters/theme/theme1.xml" Id="R66d340558b1348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5005886ca948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307b7f46f42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fca2e296648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ef39cf43e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d3c2d3d0648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5d5e661ec42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e483b27f6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