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22b6064aea4a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9ee6a421da4e64"/>
  </p:sldMasterIdLst>
  <p:sldIdLst>
    <p:sldId xmlns:r="http://schemas.openxmlformats.org/officeDocument/2006/relationships" id="256" r:id="R04146f7c43174d7b"/>
    <p:sldId xmlns:r="http://schemas.openxmlformats.org/officeDocument/2006/relationships" id="257" r:id="R8bc04008904e4a52"/>
    <p:sldId xmlns:r="http://schemas.openxmlformats.org/officeDocument/2006/relationships" id="258" r:id="R4bc297ce3a5d4aec"/>
    <p:sldId xmlns:r="http://schemas.openxmlformats.org/officeDocument/2006/relationships" id="259" r:id="Reb9056eda40f4287"/>
    <p:sldId xmlns:r="http://schemas.openxmlformats.org/officeDocument/2006/relationships" id="260" r:id="Rc19a0be4a71e4a6c"/>
    <p:sldId xmlns:r="http://schemas.openxmlformats.org/officeDocument/2006/relationships" id="261" r:id="R9fa207aa3d444c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ee6a421da4e64" /><Relationship Type="http://schemas.openxmlformats.org/officeDocument/2006/relationships/slide" Target="/ppt/slides/slide1.xml" Id="R04146f7c43174d7b" /><Relationship Type="http://schemas.openxmlformats.org/officeDocument/2006/relationships/slide" Target="/ppt/slides/slide2.xml" Id="R8bc04008904e4a52" /><Relationship Type="http://schemas.openxmlformats.org/officeDocument/2006/relationships/slide" Target="/ppt/slides/slide3.xml" Id="R4bc297ce3a5d4aec" /><Relationship Type="http://schemas.openxmlformats.org/officeDocument/2006/relationships/slide" Target="/ppt/slides/slide4.xml" Id="Reb9056eda40f4287" /><Relationship Type="http://schemas.openxmlformats.org/officeDocument/2006/relationships/slide" Target="/ppt/slides/slide5.xml" Id="Rc19a0be4a71e4a6c" /><Relationship Type="http://schemas.openxmlformats.org/officeDocument/2006/relationships/slide" Target="/ppt/slides/slide6.xml" Id="R9fa207aa3d444c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0ff9060faf45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5ce31f31f41a3" /><Relationship Type="http://schemas.openxmlformats.org/officeDocument/2006/relationships/theme" Target="/ppt/slideMasters/theme/theme1.xml" Id="R4e28b0428edb44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f5ce31f31f41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dd67d8a0449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44107ca214e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c005dde3b4f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f9c2bf5fb42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90c4be71646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829e66b6c44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MOHANA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MOHANA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33 613 395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39 130 523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