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1981200db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331324bca4303"/>
  </p:sldMasterIdLst>
  <p:sldIdLst>
    <p:sldId xmlns:r="http://schemas.openxmlformats.org/officeDocument/2006/relationships" id="256" r:id="R8440701b30f54b66"/>
    <p:sldId xmlns:r="http://schemas.openxmlformats.org/officeDocument/2006/relationships" id="257" r:id="R8cce61b7a9b64c3f"/>
    <p:sldId xmlns:r="http://schemas.openxmlformats.org/officeDocument/2006/relationships" id="258" r:id="R8f1a79eefd894291"/>
    <p:sldId xmlns:r="http://schemas.openxmlformats.org/officeDocument/2006/relationships" id="259" r:id="Rd18168361519443b"/>
    <p:sldId xmlns:r="http://schemas.openxmlformats.org/officeDocument/2006/relationships" id="260" r:id="R46c05155fe714486"/>
    <p:sldId xmlns:r="http://schemas.openxmlformats.org/officeDocument/2006/relationships" id="261" r:id="Rc4c28570090c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331324bca4303" /><Relationship Type="http://schemas.openxmlformats.org/officeDocument/2006/relationships/slide" Target="/ppt/slides/slide1.xml" Id="R8440701b30f54b66" /><Relationship Type="http://schemas.openxmlformats.org/officeDocument/2006/relationships/slide" Target="/ppt/slides/slide2.xml" Id="R8cce61b7a9b64c3f" /><Relationship Type="http://schemas.openxmlformats.org/officeDocument/2006/relationships/slide" Target="/ppt/slides/slide3.xml" Id="R8f1a79eefd894291" /><Relationship Type="http://schemas.openxmlformats.org/officeDocument/2006/relationships/slide" Target="/ppt/slides/slide4.xml" Id="Rd18168361519443b" /><Relationship Type="http://schemas.openxmlformats.org/officeDocument/2006/relationships/slide" Target="/ppt/slides/slide5.xml" Id="R46c05155fe714486" /><Relationship Type="http://schemas.openxmlformats.org/officeDocument/2006/relationships/slide" Target="/ppt/slides/slide6.xml" Id="Rc4c28570090c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7a71c5bd6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d7f2a40c1480f" /><Relationship Type="http://schemas.openxmlformats.org/officeDocument/2006/relationships/theme" Target="/ppt/slideMasters/theme/theme1.xml" Id="Ra146fc4bd8cc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d7f2a40c1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f2e7e912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8ddb90090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d588665a8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795051d7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7fdab191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a5a3c7432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