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5d0a91c5b647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51456f2e4b4753"/>
  </p:sldMasterIdLst>
  <p:sldIdLst>
    <p:sldId xmlns:r="http://schemas.openxmlformats.org/officeDocument/2006/relationships" id="256" r:id="R14e56438cdfb4313"/>
    <p:sldId xmlns:r="http://schemas.openxmlformats.org/officeDocument/2006/relationships" id="257" r:id="Rd40650bc928f4e47"/>
    <p:sldId xmlns:r="http://schemas.openxmlformats.org/officeDocument/2006/relationships" id="258" r:id="R3d70d0ca706b4234"/>
    <p:sldId xmlns:r="http://schemas.openxmlformats.org/officeDocument/2006/relationships" id="259" r:id="Rb515a59cbfb64a0c"/>
    <p:sldId xmlns:r="http://schemas.openxmlformats.org/officeDocument/2006/relationships" id="260" r:id="Rea2d7fa2b9274262"/>
    <p:sldId xmlns:r="http://schemas.openxmlformats.org/officeDocument/2006/relationships" id="261" r:id="R23ec182e5dcf491e"/>
    <p:sldId xmlns:r="http://schemas.openxmlformats.org/officeDocument/2006/relationships" id="262" r:id="R57efdf780eca4c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51456f2e4b4753" /><Relationship Type="http://schemas.openxmlformats.org/officeDocument/2006/relationships/slide" Target="/ppt/slides/slide1.xml" Id="R14e56438cdfb4313" /><Relationship Type="http://schemas.openxmlformats.org/officeDocument/2006/relationships/slide" Target="/ppt/slides/slide2.xml" Id="Rd40650bc928f4e47" /><Relationship Type="http://schemas.openxmlformats.org/officeDocument/2006/relationships/slide" Target="/ppt/slides/slide3.xml" Id="R3d70d0ca706b4234" /><Relationship Type="http://schemas.openxmlformats.org/officeDocument/2006/relationships/slide" Target="/ppt/slides/slide4.xml" Id="Rb515a59cbfb64a0c" /><Relationship Type="http://schemas.openxmlformats.org/officeDocument/2006/relationships/slide" Target="/ppt/slides/slide5.xml" Id="Rea2d7fa2b9274262" /><Relationship Type="http://schemas.openxmlformats.org/officeDocument/2006/relationships/slide" Target="/ppt/slides/slide6.xml" Id="R23ec182e5dcf491e" /><Relationship Type="http://schemas.openxmlformats.org/officeDocument/2006/relationships/slide" Target="/ppt/slides/slide7.xml" Id="R57efdf780eca4c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630aaff5144a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7c0942f84445f" /><Relationship Type="http://schemas.openxmlformats.org/officeDocument/2006/relationships/theme" Target="/ppt/slideMasters/theme/theme1.xml" Id="Rd3ed0205deb945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27c0942f8444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084e6a6a24b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2edff74794f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1b0e2d5e348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fccea322e4b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8ac29089f4f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82567c80248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5c4460eaa4d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RADAR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RADAR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−417 973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4 988 250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36 095 642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39 158 548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EIDESVIK TOR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919 086 874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