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65cdbae9eab469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e07b8d2b6a448d0"/>
  </p:sldMasterIdLst>
  <p:sldIdLst>
    <p:sldId xmlns:r="http://schemas.openxmlformats.org/officeDocument/2006/relationships" id="256" r:id="R4707ae2d9fde4f41"/>
    <p:sldId xmlns:r="http://schemas.openxmlformats.org/officeDocument/2006/relationships" id="257" r:id="R436ef2afc55a4ae4"/>
    <p:sldId xmlns:r="http://schemas.openxmlformats.org/officeDocument/2006/relationships" id="258" r:id="Ra268cbce990b4137"/>
    <p:sldId xmlns:r="http://schemas.openxmlformats.org/officeDocument/2006/relationships" id="259" r:id="Rbc598ee5c6234451"/>
    <p:sldId xmlns:r="http://schemas.openxmlformats.org/officeDocument/2006/relationships" id="260" r:id="R70eea3e6db10494d"/>
    <p:sldId xmlns:r="http://schemas.openxmlformats.org/officeDocument/2006/relationships" id="261" r:id="Rafd1ed1580b84f6a"/>
    <p:sldId xmlns:r="http://schemas.openxmlformats.org/officeDocument/2006/relationships" id="262" r:id="R0cb3a4475c2c4f1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07b8d2b6a448d0" /><Relationship Type="http://schemas.openxmlformats.org/officeDocument/2006/relationships/slide" Target="/ppt/slides/slide1.xml" Id="R4707ae2d9fde4f41" /><Relationship Type="http://schemas.openxmlformats.org/officeDocument/2006/relationships/slide" Target="/ppt/slides/slide2.xml" Id="R436ef2afc55a4ae4" /><Relationship Type="http://schemas.openxmlformats.org/officeDocument/2006/relationships/slide" Target="/ppt/slides/slide3.xml" Id="Ra268cbce990b4137" /><Relationship Type="http://schemas.openxmlformats.org/officeDocument/2006/relationships/slide" Target="/ppt/slides/slide4.xml" Id="Rbc598ee5c6234451" /><Relationship Type="http://schemas.openxmlformats.org/officeDocument/2006/relationships/slide" Target="/ppt/slides/slide5.xml" Id="R70eea3e6db10494d" /><Relationship Type="http://schemas.openxmlformats.org/officeDocument/2006/relationships/slide" Target="/ppt/slides/slide6.xml" Id="Rafd1ed1580b84f6a" /><Relationship Type="http://schemas.openxmlformats.org/officeDocument/2006/relationships/slide" Target="/ppt/slides/slide7.xml" Id="R0cb3a4475c2c4f1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4b3902457a424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a8574e14d5408f" /><Relationship Type="http://schemas.openxmlformats.org/officeDocument/2006/relationships/theme" Target="/ppt/slideMasters/theme/theme1.xml" Id="R2dab8e55751049a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2a8574e14d5408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be25b77fc7439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1bea995b65418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e8bcf8b03c44b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08633285ba4fb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9c20207be1453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e777a197294f3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72f5ce4034459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AVINA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AVINA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AVINA AS ble etablert [år] og holder til i Bømlo.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AVINA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AVINA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AVINA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−51 675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4 431 036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20 788 324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25 726 951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AVINA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AINA EIDESVIK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AVINA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Vestvikvegen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5443 Bømlo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919 086 890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AVINA AS</a:t>
            </a:r>
          </a:p>
        </p:txBody>
      </p:sp>
    </p:spTree>
  </p:cSld>
  <p:clrMapOvr>
    <a:masterClrMapping xmlns:a="http://schemas.openxmlformats.org/drawingml/2006/main"/>
  </p:clrMapOvr>
</p:sld>
</file>