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2bf0e7f91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5fa4d51b9477d"/>
  </p:sldMasterIdLst>
  <p:sldIdLst>
    <p:sldId xmlns:r="http://schemas.openxmlformats.org/officeDocument/2006/relationships" id="256" r:id="Re56a0fd328544a76"/>
    <p:sldId xmlns:r="http://schemas.openxmlformats.org/officeDocument/2006/relationships" id="257" r:id="Rcdfb7f0a5ac7444d"/>
    <p:sldId xmlns:r="http://schemas.openxmlformats.org/officeDocument/2006/relationships" id="258" r:id="R3a43e2c283d4406f"/>
    <p:sldId xmlns:r="http://schemas.openxmlformats.org/officeDocument/2006/relationships" id="259" r:id="R540a2f69671d4c6f"/>
    <p:sldId xmlns:r="http://schemas.openxmlformats.org/officeDocument/2006/relationships" id="260" r:id="R6df050c7b39d430d"/>
    <p:sldId xmlns:r="http://schemas.openxmlformats.org/officeDocument/2006/relationships" id="261" r:id="Rc884d24e4b4c4005"/>
    <p:sldId xmlns:r="http://schemas.openxmlformats.org/officeDocument/2006/relationships" id="262" r:id="R6ee1e0a37fe3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5fa4d51b9477d" /><Relationship Type="http://schemas.openxmlformats.org/officeDocument/2006/relationships/slide" Target="/ppt/slides/slide1.xml" Id="Re56a0fd328544a76" /><Relationship Type="http://schemas.openxmlformats.org/officeDocument/2006/relationships/slide" Target="/ppt/slides/slide2.xml" Id="Rcdfb7f0a5ac7444d" /><Relationship Type="http://schemas.openxmlformats.org/officeDocument/2006/relationships/slide" Target="/ppt/slides/slide3.xml" Id="R3a43e2c283d4406f" /><Relationship Type="http://schemas.openxmlformats.org/officeDocument/2006/relationships/slide" Target="/ppt/slides/slide4.xml" Id="R540a2f69671d4c6f" /><Relationship Type="http://schemas.openxmlformats.org/officeDocument/2006/relationships/slide" Target="/ppt/slides/slide5.xml" Id="R6df050c7b39d430d" /><Relationship Type="http://schemas.openxmlformats.org/officeDocument/2006/relationships/slide" Target="/ppt/slides/slide6.xml" Id="Rc884d24e4b4c4005" /><Relationship Type="http://schemas.openxmlformats.org/officeDocument/2006/relationships/slide" Target="/ppt/slides/slide7.xml" Id="R6ee1e0a37fe3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57d4e807b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d45e219e4d08" /><Relationship Type="http://schemas.openxmlformats.org/officeDocument/2006/relationships/theme" Target="/ppt/slideMasters/theme/theme1.xml" Id="R239b26297a78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bd45e219e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2b936930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2ea52ec0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fcfcce32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cf60beb3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193a7993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e3f07abc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c04b060a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LAURITZ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