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e4ef77ac7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1d12ab8a74fcf"/>
  </p:sldMasterIdLst>
  <p:sldIdLst>
    <p:sldId xmlns:r="http://schemas.openxmlformats.org/officeDocument/2006/relationships" id="256" r:id="Rbafbfb1ea0eb41eb"/>
    <p:sldId xmlns:r="http://schemas.openxmlformats.org/officeDocument/2006/relationships" id="257" r:id="R53b8f209c2384fe0"/>
    <p:sldId xmlns:r="http://schemas.openxmlformats.org/officeDocument/2006/relationships" id="258" r:id="Rf8afa9c881a94907"/>
    <p:sldId xmlns:r="http://schemas.openxmlformats.org/officeDocument/2006/relationships" id="259" r:id="R9c32d52017ae48cf"/>
    <p:sldId xmlns:r="http://schemas.openxmlformats.org/officeDocument/2006/relationships" id="260" r:id="Rc1e88860718e4c90"/>
    <p:sldId xmlns:r="http://schemas.openxmlformats.org/officeDocument/2006/relationships" id="261" r:id="R1874ebbae6ab4d50"/>
    <p:sldId xmlns:r="http://schemas.openxmlformats.org/officeDocument/2006/relationships" id="262" r:id="Ra8476ab48b1c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1d12ab8a74fcf" /><Relationship Type="http://schemas.openxmlformats.org/officeDocument/2006/relationships/slide" Target="/ppt/slides/slide1.xml" Id="Rbafbfb1ea0eb41eb" /><Relationship Type="http://schemas.openxmlformats.org/officeDocument/2006/relationships/slide" Target="/ppt/slides/slide2.xml" Id="R53b8f209c2384fe0" /><Relationship Type="http://schemas.openxmlformats.org/officeDocument/2006/relationships/slide" Target="/ppt/slides/slide3.xml" Id="Rf8afa9c881a94907" /><Relationship Type="http://schemas.openxmlformats.org/officeDocument/2006/relationships/slide" Target="/ppt/slides/slide4.xml" Id="R9c32d52017ae48cf" /><Relationship Type="http://schemas.openxmlformats.org/officeDocument/2006/relationships/slide" Target="/ppt/slides/slide5.xml" Id="Rc1e88860718e4c90" /><Relationship Type="http://schemas.openxmlformats.org/officeDocument/2006/relationships/slide" Target="/ppt/slides/slide6.xml" Id="R1874ebbae6ab4d50" /><Relationship Type="http://schemas.openxmlformats.org/officeDocument/2006/relationships/slide" Target="/ppt/slides/slide7.xml" Id="Ra8476ab48b1c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83ef5eeec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b631bec7f4042" /><Relationship Type="http://schemas.openxmlformats.org/officeDocument/2006/relationships/theme" Target="/ppt/slideMasters/theme/theme1.xml" Id="R8137e9849896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b631bec7f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93220d70c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4c9c7049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2d1461c6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821096aca4e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f6826e643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41ce5fb26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d61f7fd7a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BORGNY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