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340e23fdd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2e7a6657244bb"/>
  </p:sldMasterIdLst>
  <p:sldIdLst>
    <p:sldId xmlns:r="http://schemas.openxmlformats.org/officeDocument/2006/relationships" id="256" r:id="R4bf2d1c9deb142d6"/>
    <p:sldId xmlns:r="http://schemas.openxmlformats.org/officeDocument/2006/relationships" id="257" r:id="R733eb7fc33b641e4"/>
    <p:sldId xmlns:r="http://schemas.openxmlformats.org/officeDocument/2006/relationships" id="258" r:id="R9ee58f6b98c64abb"/>
    <p:sldId xmlns:r="http://schemas.openxmlformats.org/officeDocument/2006/relationships" id="259" r:id="R83e0beb8bc3f4642"/>
    <p:sldId xmlns:r="http://schemas.openxmlformats.org/officeDocument/2006/relationships" id="260" r:id="Re21931e3337c49da"/>
    <p:sldId xmlns:r="http://schemas.openxmlformats.org/officeDocument/2006/relationships" id="261" r:id="R8001dc9080664046"/>
    <p:sldId xmlns:r="http://schemas.openxmlformats.org/officeDocument/2006/relationships" id="262" r:id="R23821b13bfdc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2e7a6657244bb" /><Relationship Type="http://schemas.openxmlformats.org/officeDocument/2006/relationships/slide" Target="/ppt/slides/slide1.xml" Id="R4bf2d1c9deb142d6" /><Relationship Type="http://schemas.openxmlformats.org/officeDocument/2006/relationships/slide" Target="/ppt/slides/slide2.xml" Id="R733eb7fc33b641e4" /><Relationship Type="http://schemas.openxmlformats.org/officeDocument/2006/relationships/slide" Target="/ppt/slides/slide3.xml" Id="R9ee58f6b98c64abb" /><Relationship Type="http://schemas.openxmlformats.org/officeDocument/2006/relationships/slide" Target="/ppt/slides/slide4.xml" Id="R83e0beb8bc3f4642" /><Relationship Type="http://schemas.openxmlformats.org/officeDocument/2006/relationships/slide" Target="/ppt/slides/slide5.xml" Id="Re21931e3337c49da" /><Relationship Type="http://schemas.openxmlformats.org/officeDocument/2006/relationships/slide" Target="/ppt/slides/slide6.xml" Id="R8001dc9080664046" /><Relationship Type="http://schemas.openxmlformats.org/officeDocument/2006/relationships/slide" Target="/ppt/slides/slide7.xml" Id="R23821b13bfdc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481118dc1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693a08ce4db4" /><Relationship Type="http://schemas.openxmlformats.org/officeDocument/2006/relationships/theme" Target="/ppt/slideMasters/theme/theme1.xml" Id="Rd4d28feadbc6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e693a08ce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3482011a6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b8b03836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25c63dfb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8bdb15e4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6fd08946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155867e6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271bc82b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