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57521acfec47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ba3105bde64390"/>
  </p:sldMasterIdLst>
  <p:sldIdLst>
    <p:sldId xmlns:r="http://schemas.openxmlformats.org/officeDocument/2006/relationships" id="256" r:id="R1a1a43e66e3f49c9"/>
    <p:sldId xmlns:r="http://schemas.openxmlformats.org/officeDocument/2006/relationships" id="257" r:id="R4abdb53ec7d142d9"/>
    <p:sldId xmlns:r="http://schemas.openxmlformats.org/officeDocument/2006/relationships" id="258" r:id="R4af8a73f018c41f8"/>
    <p:sldId xmlns:r="http://schemas.openxmlformats.org/officeDocument/2006/relationships" id="259" r:id="Rc3c23438fa4d498e"/>
    <p:sldId xmlns:r="http://schemas.openxmlformats.org/officeDocument/2006/relationships" id="260" r:id="R9f91d39d99cf4e8b"/>
    <p:sldId xmlns:r="http://schemas.openxmlformats.org/officeDocument/2006/relationships" id="261" r:id="Rc321bb4b8e5d463a"/>
    <p:sldId xmlns:r="http://schemas.openxmlformats.org/officeDocument/2006/relationships" id="262" r:id="Rf9fa39b3f9434b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a3105bde64390" /><Relationship Type="http://schemas.openxmlformats.org/officeDocument/2006/relationships/slide" Target="/ppt/slides/slide1.xml" Id="R1a1a43e66e3f49c9" /><Relationship Type="http://schemas.openxmlformats.org/officeDocument/2006/relationships/slide" Target="/ppt/slides/slide2.xml" Id="R4abdb53ec7d142d9" /><Relationship Type="http://schemas.openxmlformats.org/officeDocument/2006/relationships/slide" Target="/ppt/slides/slide3.xml" Id="R4af8a73f018c41f8" /><Relationship Type="http://schemas.openxmlformats.org/officeDocument/2006/relationships/slide" Target="/ppt/slides/slide4.xml" Id="Rc3c23438fa4d498e" /><Relationship Type="http://schemas.openxmlformats.org/officeDocument/2006/relationships/slide" Target="/ppt/slides/slide5.xml" Id="R9f91d39d99cf4e8b" /><Relationship Type="http://schemas.openxmlformats.org/officeDocument/2006/relationships/slide" Target="/ppt/slides/slide6.xml" Id="Rc321bb4b8e5d463a" /><Relationship Type="http://schemas.openxmlformats.org/officeDocument/2006/relationships/slide" Target="/ppt/slides/slide7.xml" Id="Rf9fa39b3f9434b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49f851266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500c1b86244ff" /><Relationship Type="http://schemas.openxmlformats.org/officeDocument/2006/relationships/theme" Target="/ppt/slideMasters/theme/theme1.xml" Id="R1621f780ee8341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5500c1b86244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96d3465f4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9f236a04c43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b27ba55594d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579b365c64c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4bc20ecbf4f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7e0b4e8cc44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6f8cd13bd4f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C4L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C4L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C4L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C4L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C4L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C4L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72 772 985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76 601 552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C4L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RAVNESTAD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C4L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Børehaugen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919 095 156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C4L INVEST AS</a:t>
            </a:r>
          </a:p>
        </p:txBody>
      </p:sp>
    </p:spTree>
  </p:cSld>
  <p:clrMapOvr>
    <a:masterClrMapping xmlns:a="http://schemas.openxmlformats.org/drawingml/2006/main"/>
  </p:clrMapOvr>
</p:sld>
</file>