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42e7319bef4e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cf7d830d324b78"/>
  </p:sldMasterIdLst>
  <p:sldIdLst>
    <p:sldId xmlns:r="http://schemas.openxmlformats.org/officeDocument/2006/relationships" id="256" r:id="Rfe8974ac3dae455e"/>
    <p:sldId xmlns:r="http://schemas.openxmlformats.org/officeDocument/2006/relationships" id="257" r:id="R11f04fc1670d4f2f"/>
    <p:sldId xmlns:r="http://schemas.openxmlformats.org/officeDocument/2006/relationships" id="258" r:id="R5c7eff527f45456b"/>
    <p:sldId xmlns:r="http://schemas.openxmlformats.org/officeDocument/2006/relationships" id="259" r:id="Rbcfd24de97134331"/>
    <p:sldId xmlns:r="http://schemas.openxmlformats.org/officeDocument/2006/relationships" id="260" r:id="Rb6e908bc7e1341e1"/>
    <p:sldId xmlns:r="http://schemas.openxmlformats.org/officeDocument/2006/relationships" id="261" r:id="R8fc50c6ee8964bdc"/>
    <p:sldId xmlns:r="http://schemas.openxmlformats.org/officeDocument/2006/relationships" id="262" r:id="Rc20fba0f13a64d7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cf7d830d324b78" /><Relationship Type="http://schemas.openxmlformats.org/officeDocument/2006/relationships/slide" Target="/ppt/slides/slide1.xml" Id="Rfe8974ac3dae455e" /><Relationship Type="http://schemas.openxmlformats.org/officeDocument/2006/relationships/slide" Target="/ppt/slides/slide2.xml" Id="R11f04fc1670d4f2f" /><Relationship Type="http://schemas.openxmlformats.org/officeDocument/2006/relationships/slide" Target="/ppt/slides/slide3.xml" Id="R5c7eff527f45456b" /><Relationship Type="http://schemas.openxmlformats.org/officeDocument/2006/relationships/slide" Target="/ppt/slides/slide4.xml" Id="Rbcfd24de97134331" /><Relationship Type="http://schemas.openxmlformats.org/officeDocument/2006/relationships/slide" Target="/ppt/slides/slide5.xml" Id="Rb6e908bc7e1341e1" /><Relationship Type="http://schemas.openxmlformats.org/officeDocument/2006/relationships/slide" Target="/ppt/slides/slide6.xml" Id="R8fc50c6ee8964bdc" /><Relationship Type="http://schemas.openxmlformats.org/officeDocument/2006/relationships/slide" Target="/ppt/slides/slide7.xml" Id="Rc20fba0f13a64d7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3fcb35a404b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19b3c38ba54a8e" /><Relationship Type="http://schemas.openxmlformats.org/officeDocument/2006/relationships/theme" Target="/ppt/slideMasters/theme/theme1.xml" Id="R4a6e0d6ffb0b423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19b3c38ba54a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dcf7e0ff142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92c0870e1e4d3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b1caf179746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9ad01c528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b0576ffa04a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7729f630a42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85e7ae08542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ALWART TRADING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ALWART TRADING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140 964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183 652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HENRIK 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Giljeveien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1813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919 097 280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ALWART TRADING AS</a:t>
            </a:r>
          </a:p>
        </p:txBody>
      </p:sp>
    </p:spTree>
  </p:cSld>
  <p:clrMapOvr>
    <a:masterClrMapping xmlns:a="http://schemas.openxmlformats.org/drawingml/2006/main"/>
  </p:clrMapOvr>
</p:sld>
</file>