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1166c8784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f85b044b846e1"/>
  </p:sldMasterIdLst>
  <p:sldIdLst>
    <p:sldId xmlns:r="http://schemas.openxmlformats.org/officeDocument/2006/relationships" id="256" r:id="Rc122f71ba0ec4b1d"/>
    <p:sldId xmlns:r="http://schemas.openxmlformats.org/officeDocument/2006/relationships" id="257" r:id="R165ba1cbffb84e13"/>
    <p:sldId xmlns:r="http://schemas.openxmlformats.org/officeDocument/2006/relationships" id="258" r:id="Rcab22b1562e2431d"/>
    <p:sldId xmlns:r="http://schemas.openxmlformats.org/officeDocument/2006/relationships" id="259" r:id="R054b2a1041b3437d"/>
    <p:sldId xmlns:r="http://schemas.openxmlformats.org/officeDocument/2006/relationships" id="260" r:id="Rc6dc2a6473eb4d5c"/>
    <p:sldId xmlns:r="http://schemas.openxmlformats.org/officeDocument/2006/relationships" id="261" r:id="Rf39b9c48d0c84c66"/>
    <p:sldId xmlns:r="http://schemas.openxmlformats.org/officeDocument/2006/relationships" id="262" r:id="R224c19191136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f85b044b846e1" /><Relationship Type="http://schemas.openxmlformats.org/officeDocument/2006/relationships/slide" Target="/ppt/slides/slide1.xml" Id="Rc122f71ba0ec4b1d" /><Relationship Type="http://schemas.openxmlformats.org/officeDocument/2006/relationships/slide" Target="/ppt/slides/slide2.xml" Id="R165ba1cbffb84e13" /><Relationship Type="http://schemas.openxmlformats.org/officeDocument/2006/relationships/slide" Target="/ppt/slides/slide3.xml" Id="Rcab22b1562e2431d" /><Relationship Type="http://schemas.openxmlformats.org/officeDocument/2006/relationships/slide" Target="/ppt/slides/slide4.xml" Id="R054b2a1041b3437d" /><Relationship Type="http://schemas.openxmlformats.org/officeDocument/2006/relationships/slide" Target="/ppt/slides/slide5.xml" Id="Rc6dc2a6473eb4d5c" /><Relationship Type="http://schemas.openxmlformats.org/officeDocument/2006/relationships/slide" Target="/ppt/slides/slide6.xml" Id="Rf39b9c48d0c84c66" /><Relationship Type="http://schemas.openxmlformats.org/officeDocument/2006/relationships/slide" Target="/ppt/slides/slide7.xml" Id="R224c19191136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a537313af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5e2b1d7654d24" /><Relationship Type="http://schemas.openxmlformats.org/officeDocument/2006/relationships/theme" Target="/ppt/slideMasters/theme/theme1.xml" Id="R91627c33033b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5e2b1d765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7b6500a6d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7676d007d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8c105aea9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21abe228d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e55cda860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28d39ca83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113bc6c7e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9 952 456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209 269 652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221 279 652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919 099 011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