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9f523063d4a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79b8d0f3004e82"/>
  </p:sldMasterIdLst>
  <p:sldIdLst>
    <p:sldId xmlns:r="http://schemas.openxmlformats.org/officeDocument/2006/relationships" id="256" r:id="Raf43ce8878954b4c"/>
    <p:sldId xmlns:r="http://schemas.openxmlformats.org/officeDocument/2006/relationships" id="257" r:id="R7e2597611b384f3f"/>
    <p:sldId xmlns:r="http://schemas.openxmlformats.org/officeDocument/2006/relationships" id="258" r:id="Rf697cc0dc0c54cf9"/>
    <p:sldId xmlns:r="http://schemas.openxmlformats.org/officeDocument/2006/relationships" id="259" r:id="Ra336bf1d9d744323"/>
    <p:sldId xmlns:r="http://schemas.openxmlformats.org/officeDocument/2006/relationships" id="260" r:id="Rd76db51a3a844240"/>
    <p:sldId xmlns:r="http://schemas.openxmlformats.org/officeDocument/2006/relationships" id="261" r:id="R843ec37c17d44f52"/>
    <p:sldId xmlns:r="http://schemas.openxmlformats.org/officeDocument/2006/relationships" id="262" r:id="Ra4d451d3fb9a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79b8d0f3004e82" /><Relationship Type="http://schemas.openxmlformats.org/officeDocument/2006/relationships/slide" Target="/ppt/slides/slide1.xml" Id="Raf43ce8878954b4c" /><Relationship Type="http://schemas.openxmlformats.org/officeDocument/2006/relationships/slide" Target="/ppt/slides/slide2.xml" Id="R7e2597611b384f3f" /><Relationship Type="http://schemas.openxmlformats.org/officeDocument/2006/relationships/slide" Target="/ppt/slides/slide3.xml" Id="Rf697cc0dc0c54cf9" /><Relationship Type="http://schemas.openxmlformats.org/officeDocument/2006/relationships/slide" Target="/ppt/slides/slide4.xml" Id="Ra336bf1d9d744323" /><Relationship Type="http://schemas.openxmlformats.org/officeDocument/2006/relationships/slide" Target="/ppt/slides/slide5.xml" Id="Rd76db51a3a844240" /><Relationship Type="http://schemas.openxmlformats.org/officeDocument/2006/relationships/slide" Target="/ppt/slides/slide6.xml" Id="R843ec37c17d44f52" /><Relationship Type="http://schemas.openxmlformats.org/officeDocument/2006/relationships/slide" Target="/ppt/slides/slide7.xml" Id="Ra4d451d3fb9a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d970953f747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778931eb74a8d" /><Relationship Type="http://schemas.openxmlformats.org/officeDocument/2006/relationships/theme" Target="/ppt/slideMasters/theme/theme1.xml" Id="Rad446dbd798540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0778931eb74a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45b06da574e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9241a297a4e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d557945f744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b028d42fb49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a5d69d9fd41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4fec78b274a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c9331e5164a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RÆDER BING ADVOKATFIRMA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RÆDER BING ADVOKATFIRMA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294 971 538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30 147 481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30 668 415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70 080 344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129 928 220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MONSEN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KÅRE KNUDSEN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WIKSTRØM FRISLID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CHRISTINE WETTRE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GRO ENGER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FISKEVOLL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post@raederbing.no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www.raederbing.no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919 100 265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