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ce64efe98d44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85493718224b31"/>
  </p:sldMasterIdLst>
  <p:sldIdLst>
    <p:sldId xmlns:r="http://schemas.openxmlformats.org/officeDocument/2006/relationships" id="256" r:id="R0fd548ca81f241ff"/>
    <p:sldId xmlns:r="http://schemas.openxmlformats.org/officeDocument/2006/relationships" id="257" r:id="Re82ac6a0c6624fd1"/>
    <p:sldId xmlns:r="http://schemas.openxmlformats.org/officeDocument/2006/relationships" id="258" r:id="R1d797f75af5448c5"/>
    <p:sldId xmlns:r="http://schemas.openxmlformats.org/officeDocument/2006/relationships" id="259" r:id="R94c4042184184b9a"/>
    <p:sldId xmlns:r="http://schemas.openxmlformats.org/officeDocument/2006/relationships" id="260" r:id="R4df4f1188a40432d"/>
    <p:sldId xmlns:r="http://schemas.openxmlformats.org/officeDocument/2006/relationships" id="261" r:id="Rb651d73d55a54f3f"/>
    <p:sldId xmlns:r="http://schemas.openxmlformats.org/officeDocument/2006/relationships" id="262" r:id="Ra50bbdf79d314d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85493718224b31" /><Relationship Type="http://schemas.openxmlformats.org/officeDocument/2006/relationships/slide" Target="/ppt/slides/slide1.xml" Id="R0fd548ca81f241ff" /><Relationship Type="http://schemas.openxmlformats.org/officeDocument/2006/relationships/slide" Target="/ppt/slides/slide2.xml" Id="Re82ac6a0c6624fd1" /><Relationship Type="http://schemas.openxmlformats.org/officeDocument/2006/relationships/slide" Target="/ppt/slides/slide3.xml" Id="R1d797f75af5448c5" /><Relationship Type="http://schemas.openxmlformats.org/officeDocument/2006/relationships/slide" Target="/ppt/slides/slide4.xml" Id="R94c4042184184b9a" /><Relationship Type="http://schemas.openxmlformats.org/officeDocument/2006/relationships/slide" Target="/ppt/slides/slide5.xml" Id="R4df4f1188a40432d" /><Relationship Type="http://schemas.openxmlformats.org/officeDocument/2006/relationships/slide" Target="/ppt/slides/slide6.xml" Id="Rb651d73d55a54f3f" /><Relationship Type="http://schemas.openxmlformats.org/officeDocument/2006/relationships/slide" Target="/ppt/slides/slide7.xml" Id="Ra50bbdf79d314d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82fa7fb0ee43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2db38bfa54180" /><Relationship Type="http://schemas.openxmlformats.org/officeDocument/2006/relationships/theme" Target="/ppt/slideMasters/theme/theme1.xml" Id="Rcb62fad1176548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e2db38bfa541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6fcdb873942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2910c05d442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caa37fbe643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47effb50541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2b20b5cce4e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df2b5fda847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7a1c28b254c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 MASKIN AS ble etablert [år] og holder til i Kolltveit.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2 757 901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−982 510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−991 973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−1 227 899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1 425 424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BOHNHORST EVEN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BOHNHORST OVE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BOHNHORST OLE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Hedlo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5360 Kolltveit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72 34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even.bohnhorst@gmail.com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919 111 569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MASKIN AS</a:t>
            </a:r>
          </a:p>
        </p:txBody>
      </p:sp>
    </p:spTree>
  </p:cSld>
  <p:clrMapOvr>
    <a:masterClrMapping xmlns:a="http://schemas.openxmlformats.org/drawingml/2006/main"/>
  </p:clrMapOvr>
</p:sld>
</file>