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4a6310dfd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d3530c397c4c8f"/>
  </p:sldMasterIdLst>
  <p:sldIdLst>
    <p:sldId xmlns:r="http://schemas.openxmlformats.org/officeDocument/2006/relationships" id="256" r:id="Re65aac85fe7b4d16"/>
    <p:sldId xmlns:r="http://schemas.openxmlformats.org/officeDocument/2006/relationships" id="257" r:id="Rd07dcc88750b4c83"/>
    <p:sldId xmlns:r="http://schemas.openxmlformats.org/officeDocument/2006/relationships" id="258" r:id="R25b65e6b99694436"/>
    <p:sldId xmlns:r="http://schemas.openxmlformats.org/officeDocument/2006/relationships" id="259" r:id="R0e550b3d561140ab"/>
    <p:sldId xmlns:r="http://schemas.openxmlformats.org/officeDocument/2006/relationships" id="260" r:id="R67c76b3d10f64c30"/>
    <p:sldId xmlns:r="http://schemas.openxmlformats.org/officeDocument/2006/relationships" id="261" r:id="R28fcd483d70145a1"/>
    <p:sldId xmlns:r="http://schemas.openxmlformats.org/officeDocument/2006/relationships" id="262" r:id="Rbd731f41509441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3530c397c4c8f" /><Relationship Type="http://schemas.openxmlformats.org/officeDocument/2006/relationships/slide" Target="/ppt/slides/slide1.xml" Id="Re65aac85fe7b4d16" /><Relationship Type="http://schemas.openxmlformats.org/officeDocument/2006/relationships/slide" Target="/ppt/slides/slide2.xml" Id="Rd07dcc88750b4c83" /><Relationship Type="http://schemas.openxmlformats.org/officeDocument/2006/relationships/slide" Target="/ppt/slides/slide3.xml" Id="R25b65e6b99694436" /><Relationship Type="http://schemas.openxmlformats.org/officeDocument/2006/relationships/slide" Target="/ppt/slides/slide4.xml" Id="R0e550b3d561140ab" /><Relationship Type="http://schemas.openxmlformats.org/officeDocument/2006/relationships/slide" Target="/ppt/slides/slide5.xml" Id="R67c76b3d10f64c30" /><Relationship Type="http://schemas.openxmlformats.org/officeDocument/2006/relationships/slide" Target="/ppt/slides/slide6.xml" Id="R28fcd483d70145a1" /><Relationship Type="http://schemas.openxmlformats.org/officeDocument/2006/relationships/slide" Target="/ppt/slides/slide7.xml" Id="Rbd731f41509441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f20d2671a46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383f04f7746a7" /><Relationship Type="http://schemas.openxmlformats.org/officeDocument/2006/relationships/theme" Target="/ppt/slideMasters/theme/theme1.xml" Id="Rc8111b6cdc9a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383f04f77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b11c5ef82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6372d1a36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3b580d5ad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7dd455deb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dae08234847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e20d694564e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e16d0ffe3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JOMACH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2834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919 118 873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