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78c5cff3a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6f9d877d44f32"/>
  </p:sldMasterIdLst>
  <p:sldIdLst>
    <p:sldId xmlns:r="http://schemas.openxmlformats.org/officeDocument/2006/relationships" id="256" r:id="R9161de7cf74641b9"/>
    <p:sldId xmlns:r="http://schemas.openxmlformats.org/officeDocument/2006/relationships" id="257" r:id="R704e326496d64cbf"/>
    <p:sldId xmlns:r="http://schemas.openxmlformats.org/officeDocument/2006/relationships" id="258" r:id="Rf2b43978c37048db"/>
    <p:sldId xmlns:r="http://schemas.openxmlformats.org/officeDocument/2006/relationships" id="259" r:id="R5cf8a077469545ba"/>
    <p:sldId xmlns:r="http://schemas.openxmlformats.org/officeDocument/2006/relationships" id="260" r:id="Rafbcea7d989e4bae"/>
    <p:sldId xmlns:r="http://schemas.openxmlformats.org/officeDocument/2006/relationships" id="261" r:id="R57a5a3ff2aa54c7f"/>
    <p:sldId xmlns:r="http://schemas.openxmlformats.org/officeDocument/2006/relationships" id="262" r:id="R29043742ec58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6f9d877d44f32" /><Relationship Type="http://schemas.openxmlformats.org/officeDocument/2006/relationships/slide" Target="/ppt/slides/slide1.xml" Id="R9161de7cf74641b9" /><Relationship Type="http://schemas.openxmlformats.org/officeDocument/2006/relationships/slide" Target="/ppt/slides/slide2.xml" Id="R704e326496d64cbf" /><Relationship Type="http://schemas.openxmlformats.org/officeDocument/2006/relationships/slide" Target="/ppt/slides/slide3.xml" Id="Rf2b43978c37048db" /><Relationship Type="http://schemas.openxmlformats.org/officeDocument/2006/relationships/slide" Target="/ppt/slides/slide4.xml" Id="R5cf8a077469545ba" /><Relationship Type="http://schemas.openxmlformats.org/officeDocument/2006/relationships/slide" Target="/ppt/slides/slide5.xml" Id="Rafbcea7d989e4bae" /><Relationship Type="http://schemas.openxmlformats.org/officeDocument/2006/relationships/slide" Target="/ppt/slides/slide6.xml" Id="R57a5a3ff2aa54c7f" /><Relationship Type="http://schemas.openxmlformats.org/officeDocument/2006/relationships/slide" Target="/ppt/slides/slide7.xml" Id="R29043742ec58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cab06505d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998b2e6bc4006" /><Relationship Type="http://schemas.openxmlformats.org/officeDocument/2006/relationships/theme" Target="/ppt/slideMasters/theme/theme1.xml" Id="R5d5da653f589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998b2e6bc40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4abf07c2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178d9fd4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54d14f66f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d63053fb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0c68b747f43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be0a989c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facb7c5ec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ABRAHAMSSON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ABRAHAMSSON INVEST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ABRAHAMSSON JOACHIM P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919 124 563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INVEST AS</a:t>
            </a:r>
          </a:p>
        </p:txBody>
      </p:sp>
    </p:spTree>
  </p:cSld>
  <p:clrMapOvr>
    <a:masterClrMapping xmlns:a="http://schemas.openxmlformats.org/drawingml/2006/main"/>
  </p:clrMapOvr>
</p:sld>
</file>