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d353ab40a9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cc191f2184ae6"/>
  </p:sldMasterIdLst>
  <p:sldIdLst>
    <p:sldId xmlns:r="http://schemas.openxmlformats.org/officeDocument/2006/relationships" id="256" r:id="Rbc39a01b0db2412d"/>
    <p:sldId xmlns:r="http://schemas.openxmlformats.org/officeDocument/2006/relationships" id="257" r:id="R0116439275db438a"/>
    <p:sldId xmlns:r="http://schemas.openxmlformats.org/officeDocument/2006/relationships" id="258" r:id="R7f9126d914114748"/>
    <p:sldId xmlns:r="http://schemas.openxmlformats.org/officeDocument/2006/relationships" id="259" r:id="Ra977c9df9bd8403b"/>
    <p:sldId xmlns:r="http://schemas.openxmlformats.org/officeDocument/2006/relationships" id="260" r:id="R9d6ad8ba244e4a31"/>
    <p:sldId xmlns:r="http://schemas.openxmlformats.org/officeDocument/2006/relationships" id="261" r:id="Rf420d1bbe84d432f"/>
    <p:sldId xmlns:r="http://schemas.openxmlformats.org/officeDocument/2006/relationships" id="262" r:id="R6b00e6ac07cf46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cc191f2184ae6" /><Relationship Type="http://schemas.openxmlformats.org/officeDocument/2006/relationships/slide" Target="/ppt/slides/slide1.xml" Id="Rbc39a01b0db2412d" /><Relationship Type="http://schemas.openxmlformats.org/officeDocument/2006/relationships/slide" Target="/ppt/slides/slide2.xml" Id="R0116439275db438a" /><Relationship Type="http://schemas.openxmlformats.org/officeDocument/2006/relationships/slide" Target="/ppt/slides/slide3.xml" Id="R7f9126d914114748" /><Relationship Type="http://schemas.openxmlformats.org/officeDocument/2006/relationships/slide" Target="/ppt/slides/slide4.xml" Id="Ra977c9df9bd8403b" /><Relationship Type="http://schemas.openxmlformats.org/officeDocument/2006/relationships/slide" Target="/ppt/slides/slide5.xml" Id="R9d6ad8ba244e4a31" /><Relationship Type="http://schemas.openxmlformats.org/officeDocument/2006/relationships/slide" Target="/ppt/slides/slide6.xml" Id="Rf420d1bbe84d432f" /><Relationship Type="http://schemas.openxmlformats.org/officeDocument/2006/relationships/slide" Target="/ppt/slides/slide7.xml" Id="R6b00e6ac07cf46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598eb3bf0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e6316c5714f05" /><Relationship Type="http://schemas.openxmlformats.org/officeDocument/2006/relationships/theme" Target="/ppt/slideMasters/theme/theme1.xml" Id="R1744a45d68a84d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8e6316c571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6d2ecee81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2d6f1f4b5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95190279f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8a00d4e84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d77f3079544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6cc70e6024d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4548cbf3947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37 803 837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415 195 438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Strandgate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919 133 929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EIENDOM AS</a:t>
            </a:r>
          </a:p>
        </p:txBody>
      </p:sp>
    </p:spTree>
  </p:cSld>
  <p:clrMapOvr>
    <a:masterClrMapping xmlns:a="http://schemas.openxmlformats.org/drawingml/2006/main"/>
  </p:clrMapOvr>
</p:sld>
</file>