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cbeecccdd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d6626023e4bfb"/>
  </p:sldMasterIdLst>
  <p:sldIdLst>
    <p:sldId xmlns:r="http://schemas.openxmlformats.org/officeDocument/2006/relationships" id="256" r:id="R3ca90d8abc9f459a"/>
    <p:sldId xmlns:r="http://schemas.openxmlformats.org/officeDocument/2006/relationships" id="257" r:id="R467a4465d863408e"/>
    <p:sldId xmlns:r="http://schemas.openxmlformats.org/officeDocument/2006/relationships" id="258" r:id="Re6a6eb0eec254c09"/>
    <p:sldId xmlns:r="http://schemas.openxmlformats.org/officeDocument/2006/relationships" id="259" r:id="R75deda43327348a9"/>
    <p:sldId xmlns:r="http://schemas.openxmlformats.org/officeDocument/2006/relationships" id="260" r:id="Rf1bacd97b8014d5b"/>
    <p:sldId xmlns:r="http://schemas.openxmlformats.org/officeDocument/2006/relationships" id="261" r:id="R615402d41c2e49d5"/>
    <p:sldId xmlns:r="http://schemas.openxmlformats.org/officeDocument/2006/relationships" id="262" r:id="R2c57b03f5efb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d6626023e4bfb" /><Relationship Type="http://schemas.openxmlformats.org/officeDocument/2006/relationships/slide" Target="/ppt/slides/slide1.xml" Id="R3ca90d8abc9f459a" /><Relationship Type="http://schemas.openxmlformats.org/officeDocument/2006/relationships/slide" Target="/ppt/slides/slide2.xml" Id="R467a4465d863408e" /><Relationship Type="http://schemas.openxmlformats.org/officeDocument/2006/relationships/slide" Target="/ppt/slides/slide3.xml" Id="Re6a6eb0eec254c09" /><Relationship Type="http://schemas.openxmlformats.org/officeDocument/2006/relationships/slide" Target="/ppt/slides/slide4.xml" Id="R75deda43327348a9" /><Relationship Type="http://schemas.openxmlformats.org/officeDocument/2006/relationships/slide" Target="/ppt/slides/slide5.xml" Id="Rf1bacd97b8014d5b" /><Relationship Type="http://schemas.openxmlformats.org/officeDocument/2006/relationships/slide" Target="/ppt/slides/slide6.xml" Id="R615402d41c2e49d5" /><Relationship Type="http://schemas.openxmlformats.org/officeDocument/2006/relationships/slide" Target="/ppt/slides/slide7.xml" Id="R2c57b03f5efb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de5bccf1f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024bd6494573" /><Relationship Type="http://schemas.openxmlformats.org/officeDocument/2006/relationships/theme" Target="/ppt/slideMasters/theme/theme1.xml" Id="Rb7d87de85529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9024bd649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5873adc43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025c8c2f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edbde196b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c95ab125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11c83877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92eca1c97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cf19d52b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STILLASER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STILLASER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8 689 123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Schleppegrells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23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