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b4ca77868e41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1326efeacc46f3"/>
  </p:sldMasterIdLst>
  <p:sldIdLst>
    <p:sldId xmlns:r="http://schemas.openxmlformats.org/officeDocument/2006/relationships" id="256" r:id="R230e221d18bb4dcb"/>
    <p:sldId xmlns:r="http://schemas.openxmlformats.org/officeDocument/2006/relationships" id="257" r:id="Rdb2c20838adf4188"/>
    <p:sldId xmlns:r="http://schemas.openxmlformats.org/officeDocument/2006/relationships" id="258" r:id="R21c7415379bb42b1"/>
    <p:sldId xmlns:r="http://schemas.openxmlformats.org/officeDocument/2006/relationships" id="259" r:id="R853bfa9941d041b6"/>
    <p:sldId xmlns:r="http://schemas.openxmlformats.org/officeDocument/2006/relationships" id="260" r:id="Rc787f56ecb8d4e96"/>
    <p:sldId xmlns:r="http://schemas.openxmlformats.org/officeDocument/2006/relationships" id="261" r:id="R21a9d3b576724b16"/>
    <p:sldId xmlns:r="http://schemas.openxmlformats.org/officeDocument/2006/relationships" id="262" r:id="R3690dea23bbd4f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1326efeacc46f3" /><Relationship Type="http://schemas.openxmlformats.org/officeDocument/2006/relationships/slide" Target="/ppt/slides/slide1.xml" Id="R230e221d18bb4dcb" /><Relationship Type="http://schemas.openxmlformats.org/officeDocument/2006/relationships/slide" Target="/ppt/slides/slide2.xml" Id="Rdb2c20838adf4188" /><Relationship Type="http://schemas.openxmlformats.org/officeDocument/2006/relationships/slide" Target="/ppt/slides/slide3.xml" Id="R21c7415379bb42b1" /><Relationship Type="http://schemas.openxmlformats.org/officeDocument/2006/relationships/slide" Target="/ppt/slides/slide4.xml" Id="R853bfa9941d041b6" /><Relationship Type="http://schemas.openxmlformats.org/officeDocument/2006/relationships/slide" Target="/ppt/slides/slide5.xml" Id="Rc787f56ecb8d4e96" /><Relationship Type="http://schemas.openxmlformats.org/officeDocument/2006/relationships/slide" Target="/ppt/slides/slide6.xml" Id="R21a9d3b576724b16" /><Relationship Type="http://schemas.openxmlformats.org/officeDocument/2006/relationships/slide" Target="/ppt/slides/slide7.xml" Id="R3690dea23bbd4f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753759511848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858e1200444f4" /><Relationship Type="http://schemas.openxmlformats.org/officeDocument/2006/relationships/theme" Target="/ppt/slideMasters/theme/theme1.xml" Id="R54019be6e7974e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d858e1200444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a999a50ff48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93eff2cc243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1e3d4953242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6991bfa3143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9925ece984f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eefdf940949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bb85b328a40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MANOLI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MANOLI AS ble etablert [år] og holder til i Malmefjorden.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5 783 761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2 038 313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3 354 547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28 291 767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52 711 559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HENDEN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Holamyra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6445 Malmefjorden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919 144 971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MANOLI AS</a:t>
            </a:r>
          </a:p>
        </p:txBody>
      </p:sp>
    </p:spTree>
  </p:cSld>
  <p:clrMapOvr>
    <a:masterClrMapping xmlns:a="http://schemas.openxmlformats.org/drawingml/2006/main"/>
  </p:clrMapOvr>
</p:sld>
</file>