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629b4ea22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c6a7571804ffd"/>
  </p:sldMasterIdLst>
  <p:sldIdLst>
    <p:sldId xmlns:r="http://schemas.openxmlformats.org/officeDocument/2006/relationships" id="256" r:id="Rceadc8bb702e4800"/>
    <p:sldId xmlns:r="http://schemas.openxmlformats.org/officeDocument/2006/relationships" id="257" r:id="R8ddb30c0705749d1"/>
    <p:sldId xmlns:r="http://schemas.openxmlformats.org/officeDocument/2006/relationships" id="258" r:id="R18cea55ef7fc4e3f"/>
    <p:sldId xmlns:r="http://schemas.openxmlformats.org/officeDocument/2006/relationships" id="259" r:id="R67cf76c078d844a4"/>
    <p:sldId xmlns:r="http://schemas.openxmlformats.org/officeDocument/2006/relationships" id="260" r:id="R004999c290924bea"/>
    <p:sldId xmlns:r="http://schemas.openxmlformats.org/officeDocument/2006/relationships" id="261" r:id="R9ddaa23db53e4c42"/>
    <p:sldId xmlns:r="http://schemas.openxmlformats.org/officeDocument/2006/relationships" id="262" r:id="R83d38322173e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c6a7571804ffd" /><Relationship Type="http://schemas.openxmlformats.org/officeDocument/2006/relationships/slide" Target="/ppt/slides/slide1.xml" Id="Rceadc8bb702e4800" /><Relationship Type="http://schemas.openxmlformats.org/officeDocument/2006/relationships/slide" Target="/ppt/slides/slide2.xml" Id="R8ddb30c0705749d1" /><Relationship Type="http://schemas.openxmlformats.org/officeDocument/2006/relationships/slide" Target="/ppt/slides/slide3.xml" Id="R18cea55ef7fc4e3f" /><Relationship Type="http://schemas.openxmlformats.org/officeDocument/2006/relationships/slide" Target="/ppt/slides/slide4.xml" Id="R67cf76c078d844a4" /><Relationship Type="http://schemas.openxmlformats.org/officeDocument/2006/relationships/slide" Target="/ppt/slides/slide5.xml" Id="R004999c290924bea" /><Relationship Type="http://schemas.openxmlformats.org/officeDocument/2006/relationships/slide" Target="/ppt/slides/slide6.xml" Id="R9ddaa23db53e4c42" /><Relationship Type="http://schemas.openxmlformats.org/officeDocument/2006/relationships/slide" Target="/ppt/slides/slide7.xml" Id="R83d38322173e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cbe30c25d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fcb05f9f44cd" /><Relationship Type="http://schemas.openxmlformats.org/officeDocument/2006/relationships/theme" Target="/ppt/slideMasters/theme/theme1.xml" Id="R0c725ff134a1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bfcb05f9f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d87e91ea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fb901ed8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74ac994f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a1263e4c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b6c49246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24f30cd4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61b32473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GLAMSLAND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GLAMSLAND MASKIN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GLAMSLAND NILS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Glamsland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919 146 028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GLAMSLAND MASKIN AS</a:t>
            </a:r>
          </a:p>
        </p:txBody>
      </p:sp>
    </p:spTree>
  </p:cSld>
  <p:clrMapOvr>
    <a:masterClrMapping xmlns:a="http://schemas.openxmlformats.org/drawingml/2006/main"/>
  </p:clrMapOvr>
</p:sld>
</file>