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5be72ce330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d1e0dd60b041e2"/>
  </p:sldMasterIdLst>
  <p:sldIdLst>
    <p:sldId xmlns:r="http://schemas.openxmlformats.org/officeDocument/2006/relationships" id="256" r:id="Ra07c60c276d74c11"/>
    <p:sldId xmlns:r="http://schemas.openxmlformats.org/officeDocument/2006/relationships" id="257" r:id="Rdae8e54747544ab1"/>
    <p:sldId xmlns:r="http://schemas.openxmlformats.org/officeDocument/2006/relationships" id="258" r:id="Rd18773eb23b34527"/>
    <p:sldId xmlns:r="http://schemas.openxmlformats.org/officeDocument/2006/relationships" id="259" r:id="R6a6c9d3c02634149"/>
    <p:sldId xmlns:r="http://schemas.openxmlformats.org/officeDocument/2006/relationships" id="260" r:id="R1bc96a2137444f72"/>
    <p:sldId xmlns:r="http://schemas.openxmlformats.org/officeDocument/2006/relationships" id="261" r:id="R00edcc9900a74622"/>
    <p:sldId xmlns:r="http://schemas.openxmlformats.org/officeDocument/2006/relationships" id="262" r:id="R28574ff8b629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d1e0dd60b041e2" /><Relationship Type="http://schemas.openxmlformats.org/officeDocument/2006/relationships/slide" Target="/ppt/slides/slide1.xml" Id="Ra07c60c276d74c11" /><Relationship Type="http://schemas.openxmlformats.org/officeDocument/2006/relationships/slide" Target="/ppt/slides/slide2.xml" Id="Rdae8e54747544ab1" /><Relationship Type="http://schemas.openxmlformats.org/officeDocument/2006/relationships/slide" Target="/ppt/slides/slide3.xml" Id="Rd18773eb23b34527" /><Relationship Type="http://schemas.openxmlformats.org/officeDocument/2006/relationships/slide" Target="/ppt/slides/slide4.xml" Id="R6a6c9d3c02634149" /><Relationship Type="http://schemas.openxmlformats.org/officeDocument/2006/relationships/slide" Target="/ppt/slides/slide5.xml" Id="R1bc96a2137444f72" /><Relationship Type="http://schemas.openxmlformats.org/officeDocument/2006/relationships/slide" Target="/ppt/slides/slide6.xml" Id="R00edcc9900a74622" /><Relationship Type="http://schemas.openxmlformats.org/officeDocument/2006/relationships/slide" Target="/ppt/slides/slide7.xml" Id="R28574ff8b629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65aa98e58b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15b0db18445df" /><Relationship Type="http://schemas.openxmlformats.org/officeDocument/2006/relationships/theme" Target="/ppt/slideMasters/theme/theme1.xml" Id="R85de53fc1ec940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915b0db18445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1d27f5bf9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498fb817c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71317b5b34a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c22b185ac41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bc1787bc2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33ad81d834f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81d2be90a4b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VATTEN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21 277 566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1 543 744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1 041 736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3 074 812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12 854 892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GREPA INDUSTRIER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FREDRIKSEN RONNY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KVERSØY MORTEN LAMHELLER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919 146 176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VATTEN AS</a:t>
            </a:r>
          </a:p>
        </p:txBody>
      </p:sp>
    </p:spTree>
  </p:cSld>
  <p:clrMapOvr>
    <a:masterClrMapping xmlns:a="http://schemas.openxmlformats.org/drawingml/2006/main"/>
  </p:clrMapOvr>
</p:sld>
</file>