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98da4b7e8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3fe9310d046bb"/>
  </p:sldMasterIdLst>
  <p:sldIdLst>
    <p:sldId xmlns:r="http://schemas.openxmlformats.org/officeDocument/2006/relationships" id="256" r:id="R829387b48eca4b46"/>
    <p:sldId xmlns:r="http://schemas.openxmlformats.org/officeDocument/2006/relationships" id="257" r:id="R0e0d6ae093224bd5"/>
    <p:sldId xmlns:r="http://schemas.openxmlformats.org/officeDocument/2006/relationships" id="258" r:id="R9cbffa959eff4656"/>
    <p:sldId xmlns:r="http://schemas.openxmlformats.org/officeDocument/2006/relationships" id="259" r:id="Re989e9c4981043d2"/>
    <p:sldId xmlns:r="http://schemas.openxmlformats.org/officeDocument/2006/relationships" id="260" r:id="Ra6ae55bd5b3e40d4"/>
    <p:sldId xmlns:r="http://schemas.openxmlformats.org/officeDocument/2006/relationships" id="261" r:id="R8424592e37114131"/>
    <p:sldId xmlns:r="http://schemas.openxmlformats.org/officeDocument/2006/relationships" id="262" r:id="R5a6edb111767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3fe9310d046bb" /><Relationship Type="http://schemas.openxmlformats.org/officeDocument/2006/relationships/slide" Target="/ppt/slides/slide1.xml" Id="R829387b48eca4b46" /><Relationship Type="http://schemas.openxmlformats.org/officeDocument/2006/relationships/slide" Target="/ppt/slides/slide2.xml" Id="R0e0d6ae093224bd5" /><Relationship Type="http://schemas.openxmlformats.org/officeDocument/2006/relationships/slide" Target="/ppt/slides/slide3.xml" Id="R9cbffa959eff4656" /><Relationship Type="http://schemas.openxmlformats.org/officeDocument/2006/relationships/slide" Target="/ppt/slides/slide4.xml" Id="Re989e9c4981043d2" /><Relationship Type="http://schemas.openxmlformats.org/officeDocument/2006/relationships/slide" Target="/ppt/slides/slide5.xml" Id="Ra6ae55bd5b3e40d4" /><Relationship Type="http://schemas.openxmlformats.org/officeDocument/2006/relationships/slide" Target="/ppt/slides/slide6.xml" Id="R8424592e37114131" /><Relationship Type="http://schemas.openxmlformats.org/officeDocument/2006/relationships/slide" Target="/ppt/slides/slide7.xml" Id="R5a6edb111767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db3fe327a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f07ff436e4c6b" /><Relationship Type="http://schemas.openxmlformats.org/officeDocument/2006/relationships/theme" Target="/ppt/slideMasters/theme/theme1.xml" Id="Rb7a0ef1d71d5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f07ff436e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8f6a2045b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229a9e795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9c2d076a6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eeb87e2b7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13d8af45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20ac892545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4243f2456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BJØRNRUD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BJØRNRUD BYGG AS ble etablert [år] og holder til i Aust-torpa.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7 828 830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BJØRNRUD ESPEN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BJØRNRUD GØRAN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BJØRNRUD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Bjørkebakkvegen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2881 Aust-torpa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919 152 737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BJØRNRUD BYGG AS</a:t>
            </a:r>
          </a:p>
        </p:txBody>
      </p:sp>
    </p:spTree>
  </p:cSld>
  <p:clrMapOvr>
    <a:masterClrMapping xmlns:a="http://schemas.openxmlformats.org/drawingml/2006/main"/>
  </p:clrMapOvr>
</p:sld>
</file>