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ea8b40151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90fd22daf4caf"/>
  </p:sldMasterIdLst>
  <p:sldIdLst>
    <p:sldId xmlns:r="http://schemas.openxmlformats.org/officeDocument/2006/relationships" id="256" r:id="R093e80c922cb47fe"/>
    <p:sldId xmlns:r="http://schemas.openxmlformats.org/officeDocument/2006/relationships" id="257" r:id="R6db9ae48ccaa4744"/>
    <p:sldId xmlns:r="http://schemas.openxmlformats.org/officeDocument/2006/relationships" id="258" r:id="R5ea7e2cd950043ea"/>
    <p:sldId xmlns:r="http://schemas.openxmlformats.org/officeDocument/2006/relationships" id="259" r:id="Rfb4aa3c1bdce49f6"/>
    <p:sldId xmlns:r="http://schemas.openxmlformats.org/officeDocument/2006/relationships" id="260" r:id="R8d16381654c44638"/>
    <p:sldId xmlns:r="http://schemas.openxmlformats.org/officeDocument/2006/relationships" id="261" r:id="Ra15e9d2c7d234a82"/>
    <p:sldId xmlns:r="http://schemas.openxmlformats.org/officeDocument/2006/relationships" id="262" r:id="R5974c0da704b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90fd22daf4caf" /><Relationship Type="http://schemas.openxmlformats.org/officeDocument/2006/relationships/slide" Target="/ppt/slides/slide1.xml" Id="R093e80c922cb47fe" /><Relationship Type="http://schemas.openxmlformats.org/officeDocument/2006/relationships/slide" Target="/ppt/slides/slide2.xml" Id="R6db9ae48ccaa4744" /><Relationship Type="http://schemas.openxmlformats.org/officeDocument/2006/relationships/slide" Target="/ppt/slides/slide3.xml" Id="R5ea7e2cd950043ea" /><Relationship Type="http://schemas.openxmlformats.org/officeDocument/2006/relationships/slide" Target="/ppt/slides/slide4.xml" Id="Rfb4aa3c1bdce49f6" /><Relationship Type="http://schemas.openxmlformats.org/officeDocument/2006/relationships/slide" Target="/ppt/slides/slide5.xml" Id="R8d16381654c44638" /><Relationship Type="http://schemas.openxmlformats.org/officeDocument/2006/relationships/slide" Target="/ppt/slides/slide6.xml" Id="Ra15e9d2c7d234a82" /><Relationship Type="http://schemas.openxmlformats.org/officeDocument/2006/relationships/slide" Target="/ppt/slides/slide7.xml" Id="R5974c0da704b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7bc1ba96b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3977b1c904a90" /><Relationship Type="http://schemas.openxmlformats.org/officeDocument/2006/relationships/theme" Target="/ppt/slideMasters/theme/theme1.xml" Id="Rfcd6bd09946f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3977b1c90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99015ff6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7a62a8375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718ca9f31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94c039a52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e2f3e5931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ba29fc42b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0bf9aa3f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MJØSA INVESTERING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9 698 460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MJØSA INVESTERING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ELISABETH ENGTRØ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BRITT SIGSTAD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BALKE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ØVERSVEEN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ELISABET MAYER AMUNDSEN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Sandberggården, Jerikovegen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919 154 101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MJØSA INVESTERING AS</a:t>
            </a:r>
          </a:p>
        </p:txBody>
      </p:sp>
    </p:spTree>
  </p:cSld>
  <p:clrMapOvr>
    <a:masterClrMapping xmlns:a="http://schemas.openxmlformats.org/drawingml/2006/main"/>
  </p:clrMapOvr>
</p:sld>
</file>